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6" r:id="rId5"/>
    <p:sldId id="260" r:id="rId6"/>
    <p:sldId id="259"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40A"/>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01A03-F070-4210-A5C5-6E47A861FFD6}" v="1" dt="2020-05-11T10:48:03.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39" autoAdjust="0"/>
  </p:normalViewPr>
  <p:slideViewPr>
    <p:cSldViewPr snapToGrid="0">
      <p:cViewPr varScale="1">
        <p:scale>
          <a:sx n="113" d="100"/>
          <a:sy n="113" d="100"/>
        </p:scale>
        <p:origin x="8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Jaques" userId="82ebb4d6-bdfe-4975-83da-8e2f0154ead6" providerId="ADAL" clId="{86FC7160-CB32-4588-8247-03FF8814080F}"/>
    <pc:docChg chg="custSel modSld">
      <pc:chgData name="Kyle Jaques" userId="82ebb4d6-bdfe-4975-83da-8e2f0154ead6" providerId="ADAL" clId="{86FC7160-CB32-4588-8247-03FF8814080F}" dt="2019-05-06T17:20:33.396" v="58" actId="1076"/>
      <pc:docMkLst>
        <pc:docMk/>
      </pc:docMkLst>
      <pc:sldChg chg="addSp delSp modSp">
        <pc:chgData name="Kyle Jaques" userId="82ebb4d6-bdfe-4975-83da-8e2f0154ead6" providerId="ADAL" clId="{86FC7160-CB32-4588-8247-03FF8814080F}" dt="2019-05-06T17:20:33.396" v="58" actId="1076"/>
        <pc:sldMkLst>
          <pc:docMk/>
          <pc:sldMk cId="2587799543" sldId="257"/>
        </pc:sldMkLst>
        <pc:picChg chg="add mod">
          <ac:chgData name="Kyle Jaques" userId="82ebb4d6-bdfe-4975-83da-8e2f0154ead6" providerId="ADAL" clId="{86FC7160-CB32-4588-8247-03FF8814080F}" dt="2019-05-06T17:19:49.728" v="50" actId="1076"/>
          <ac:picMkLst>
            <pc:docMk/>
            <pc:sldMk cId="2587799543" sldId="257"/>
            <ac:picMk id="3" creationId="{F0F9F1EF-B769-4B28-864C-9AA62E7F5E36}"/>
          </ac:picMkLst>
        </pc:picChg>
        <pc:picChg chg="add mod">
          <ac:chgData name="Kyle Jaques" userId="82ebb4d6-bdfe-4975-83da-8e2f0154ead6" providerId="ADAL" clId="{86FC7160-CB32-4588-8247-03FF8814080F}" dt="2019-05-06T17:19:47.534" v="49" actId="1076"/>
          <ac:picMkLst>
            <pc:docMk/>
            <pc:sldMk cId="2587799543" sldId="257"/>
            <ac:picMk id="24" creationId="{25E71ADA-FDD2-4404-8E02-14E70CDA87A3}"/>
          </ac:picMkLst>
        </pc:picChg>
        <pc:picChg chg="add mod">
          <ac:chgData name="Kyle Jaques" userId="82ebb4d6-bdfe-4975-83da-8e2f0154ead6" providerId="ADAL" clId="{86FC7160-CB32-4588-8247-03FF8814080F}" dt="2019-05-06T17:19:45.636" v="48" actId="1076"/>
          <ac:picMkLst>
            <pc:docMk/>
            <pc:sldMk cId="2587799543" sldId="257"/>
            <ac:picMk id="29" creationId="{454A4933-86A6-4059-A7EC-2D6D068C6E12}"/>
          </ac:picMkLst>
        </pc:picChg>
        <pc:picChg chg="add mod">
          <ac:chgData name="Kyle Jaques" userId="82ebb4d6-bdfe-4975-83da-8e2f0154ead6" providerId="ADAL" clId="{86FC7160-CB32-4588-8247-03FF8814080F}" dt="2019-05-06T17:20:33.396" v="58" actId="1076"/>
          <ac:picMkLst>
            <pc:docMk/>
            <pc:sldMk cId="2587799543" sldId="257"/>
            <ac:picMk id="31" creationId="{98F6031F-EF6B-445C-914A-3F00A1860830}"/>
          </ac:picMkLst>
        </pc:picChg>
        <pc:picChg chg="del mod">
          <ac:chgData name="Kyle Jaques" userId="82ebb4d6-bdfe-4975-83da-8e2f0154ead6" providerId="ADAL" clId="{86FC7160-CB32-4588-8247-03FF8814080F}" dt="2019-05-06T17:19:52.927" v="52" actId="478"/>
          <ac:picMkLst>
            <pc:docMk/>
            <pc:sldMk cId="2587799543" sldId="257"/>
            <ac:picMk id="36" creationId="{523EECAC-AF3C-4F30-8B52-4B843C7F8E03}"/>
          </ac:picMkLst>
        </pc:picChg>
        <pc:picChg chg="del">
          <ac:chgData name="Kyle Jaques" userId="82ebb4d6-bdfe-4975-83da-8e2f0154ead6" providerId="ADAL" clId="{86FC7160-CB32-4588-8247-03FF8814080F}" dt="2019-05-06T17:20:30.921" v="57" actId="478"/>
          <ac:picMkLst>
            <pc:docMk/>
            <pc:sldMk cId="2587799543" sldId="257"/>
            <ac:picMk id="38" creationId="{7DF0D7AE-4D6F-4BDB-9C63-97AA1975D0A2}"/>
          </ac:picMkLst>
        </pc:picChg>
        <pc:picChg chg="del mod">
          <ac:chgData name="Kyle Jaques" userId="82ebb4d6-bdfe-4975-83da-8e2f0154ead6" providerId="ADAL" clId="{86FC7160-CB32-4588-8247-03FF8814080F}" dt="2019-05-06T17:19:51.298" v="51" actId="478"/>
          <ac:picMkLst>
            <pc:docMk/>
            <pc:sldMk cId="2587799543" sldId="257"/>
            <ac:picMk id="2050" creationId="{8F70128C-20A4-4353-B8E9-B2E3A8594F3B}"/>
          </ac:picMkLst>
        </pc:picChg>
        <pc:picChg chg="del">
          <ac:chgData name="Kyle Jaques" userId="82ebb4d6-bdfe-4975-83da-8e2f0154ead6" providerId="ADAL" clId="{86FC7160-CB32-4588-8247-03FF8814080F}" dt="2019-05-06T17:19:38.302" v="45" actId="478"/>
          <ac:picMkLst>
            <pc:docMk/>
            <pc:sldMk cId="2587799543" sldId="257"/>
            <ac:picMk id="2052" creationId="{75802530-C063-4771-AF45-8993D151CE93}"/>
          </ac:picMkLst>
        </pc:picChg>
        <pc:picChg chg="mod">
          <ac:chgData name="Kyle Jaques" userId="82ebb4d6-bdfe-4975-83da-8e2f0154ead6" providerId="ADAL" clId="{86FC7160-CB32-4588-8247-03FF8814080F}" dt="2019-05-06T17:19:42.593" v="47" actId="1076"/>
          <ac:picMkLst>
            <pc:docMk/>
            <pc:sldMk cId="2587799543" sldId="257"/>
            <ac:picMk id="2056" creationId="{F4B3FCCA-5D71-49C3-83C7-E7A36D0D3856}"/>
          </ac:picMkLst>
        </pc:picChg>
      </pc:sldChg>
    </pc:docChg>
  </pc:docChgLst>
  <pc:docChgLst>
    <pc:chgData name="Sasha Harrison" userId="d035646d-d762-411e-85c3-9ba56cdb391d" providerId="ADAL" clId="{929B59D6-87AD-4932-91CB-34FDD7BB5A9F}"/>
    <pc:docChg chg="custSel modSld">
      <pc:chgData name="Sasha Harrison" userId="d035646d-d762-411e-85c3-9ba56cdb391d" providerId="ADAL" clId="{929B59D6-87AD-4932-91CB-34FDD7BB5A9F}" dt="2019-07-17T16:21:31.588" v="13" actId="20577"/>
      <pc:docMkLst>
        <pc:docMk/>
      </pc:docMkLst>
      <pc:sldChg chg="addSp delSp modSp">
        <pc:chgData name="Sasha Harrison" userId="d035646d-d762-411e-85c3-9ba56cdb391d" providerId="ADAL" clId="{929B59D6-87AD-4932-91CB-34FDD7BB5A9F}" dt="2019-07-17T16:21:31.588" v="13" actId="20577"/>
        <pc:sldMkLst>
          <pc:docMk/>
          <pc:sldMk cId="2587799543" sldId="257"/>
        </pc:sldMkLst>
        <pc:spChg chg="del">
          <ac:chgData name="Sasha Harrison" userId="d035646d-d762-411e-85c3-9ba56cdb391d" providerId="ADAL" clId="{929B59D6-87AD-4932-91CB-34FDD7BB5A9F}" dt="2019-07-17T16:21:04.116" v="0" actId="478"/>
          <ac:spMkLst>
            <pc:docMk/>
            <pc:sldMk cId="2587799543" sldId="257"/>
            <ac:spMk id="9" creationId="{1484CA6D-12B2-4663-85FE-4BB743A5880D}"/>
          </ac:spMkLst>
        </pc:spChg>
        <pc:spChg chg="del">
          <ac:chgData name="Sasha Harrison" userId="d035646d-d762-411e-85c3-9ba56cdb391d" providerId="ADAL" clId="{929B59D6-87AD-4932-91CB-34FDD7BB5A9F}" dt="2019-07-17T16:21:04.116" v="0" actId="478"/>
          <ac:spMkLst>
            <pc:docMk/>
            <pc:sldMk cId="2587799543" sldId="257"/>
            <ac:spMk id="10" creationId="{EA584012-4B63-4108-9C1C-C9C4594388B6}"/>
          </ac:spMkLst>
        </pc:spChg>
        <pc:spChg chg="del">
          <ac:chgData name="Sasha Harrison" userId="d035646d-d762-411e-85c3-9ba56cdb391d" providerId="ADAL" clId="{929B59D6-87AD-4932-91CB-34FDD7BB5A9F}" dt="2019-07-17T16:21:04.116" v="0" actId="478"/>
          <ac:spMkLst>
            <pc:docMk/>
            <pc:sldMk cId="2587799543" sldId="257"/>
            <ac:spMk id="11" creationId="{34EADA16-D7D8-41E2-9A30-9F7EFF1F607D}"/>
          </ac:spMkLst>
        </pc:spChg>
        <pc:spChg chg="del">
          <ac:chgData name="Sasha Harrison" userId="d035646d-d762-411e-85c3-9ba56cdb391d" providerId="ADAL" clId="{929B59D6-87AD-4932-91CB-34FDD7BB5A9F}" dt="2019-07-17T16:21:04.116" v="0" actId="478"/>
          <ac:spMkLst>
            <pc:docMk/>
            <pc:sldMk cId="2587799543" sldId="257"/>
            <ac:spMk id="12" creationId="{165923DC-FD68-4B5C-9636-0E62EFF1A068}"/>
          </ac:spMkLst>
        </pc:spChg>
        <pc:spChg chg="add mod">
          <ac:chgData name="Sasha Harrison" userId="d035646d-d762-411e-85c3-9ba56cdb391d" providerId="ADAL" clId="{929B59D6-87AD-4932-91CB-34FDD7BB5A9F}" dt="2019-07-17T16:21:22.444" v="11" actId="1035"/>
          <ac:spMkLst>
            <pc:docMk/>
            <pc:sldMk cId="2587799543" sldId="257"/>
            <ac:spMk id="36" creationId="{5533FA18-2509-4D4C-8A9D-76D7BD7185FE}"/>
          </ac:spMkLst>
        </pc:spChg>
        <pc:spChg chg="add mod">
          <ac:chgData name="Sasha Harrison" userId="d035646d-d762-411e-85c3-9ba56cdb391d" providerId="ADAL" clId="{929B59D6-87AD-4932-91CB-34FDD7BB5A9F}" dt="2019-07-17T16:21:29.216" v="12" actId="20577"/>
          <ac:spMkLst>
            <pc:docMk/>
            <pc:sldMk cId="2587799543" sldId="257"/>
            <ac:spMk id="37" creationId="{3D183AC7-E46B-4E69-A7E5-2724647EEC08}"/>
          </ac:spMkLst>
        </pc:spChg>
        <pc:spChg chg="add mod">
          <ac:chgData name="Sasha Harrison" userId="d035646d-d762-411e-85c3-9ba56cdb391d" providerId="ADAL" clId="{929B59D6-87AD-4932-91CB-34FDD7BB5A9F}" dt="2019-07-17T16:21:31.588" v="13" actId="20577"/>
          <ac:spMkLst>
            <pc:docMk/>
            <pc:sldMk cId="2587799543" sldId="257"/>
            <ac:spMk id="38" creationId="{A32387A6-B6F0-4110-8669-628E5514739A}"/>
          </ac:spMkLst>
        </pc:spChg>
        <pc:spChg chg="add mod">
          <ac:chgData name="Sasha Harrison" userId="d035646d-d762-411e-85c3-9ba56cdb391d" providerId="ADAL" clId="{929B59D6-87AD-4932-91CB-34FDD7BB5A9F}" dt="2019-07-17T16:21:22.444" v="11" actId="1035"/>
          <ac:spMkLst>
            <pc:docMk/>
            <pc:sldMk cId="2587799543" sldId="257"/>
            <ac:spMk id="41" creationId="{CB3635BE-A4A0-404D-9763-6E6D3BF21421}"/>
          </ac:spMkLst>
        </pc:spChg>
      </pc:sldChg>
    </pc:docChg>
  </pc:docChgLst>
  <pc:docChgLst>
    <pc:chgData name="Henry Zhang" userId="4d18428e-7f32-41d6-8e48-bd4d03a24c36" providerId="ADAL" clId="{F3DD124B-74CD-4B1A-A85E-961341294358}"/>
    <pc:docChg chg="modSld">
      <pc:chgData name="Henry Zhang" userId="4d18428e-7f32-41d6-8e48-bd4d03a24c36" providerId="ADAL" clId="{F3DD124B-74CD-4B1A-A85E-961341294358}" dt="2019-05-06T16:48:57.512" v="0" actId="732"/>
      <pc:docMkLst>
        <pc:docMk/>
      </pc:docMkLst>
      <pc:sldChg chg="modSp">
        <pc:chgData name="Henry Zhang" userId="4d18428e-7f32-41d6-8e48-bd4d03a24c36" providerId="ADAL" clId="{F3DD124B-74CD-4B1A-A85E-961341294358}" dt="2019-05-06T16:48:57.512" v="0" actId="732"/>
        <pc:sldMkLst>
          <pc:docMk/>
          <pc:sldMk cId="2587799543" sldId="257"/>
        </pc:sldMkLst>
        <pc:picChg chg="mod">
          <ac:chgData name="Henry Zhang" userId="4d18428e-7f32-41d6-8e48-bd4d03a24c36" providerId="ADAL" clId="{F3DD124B-74CD-4B1A-A85E-961341294358}" dt="2019-05-06T16:48:57.512" v="0" actId="732"/>
          <ac:picMkLst>
            <pc:docMk/>
            <pc:sldMk cId="2587799543" sldId="257"/>
            <ac:picMk id="2052" creationId="{75802530-C063-4771-AF45-8993D151CE93}"/>
          </ac:picMkLst>
        </pc:picChg>
      </pc:sldChg>
    </pc:docChg>
  </pc:docChgLst>
  <pc:docChgLst>
    <pc:chgData name="Sasha Harrison" userId="d035646d-d762-411e-85c3-9ba56cdb391d" providerId="ADAL" clId="{56901A03-F070-4210-A5C5-6E47A861FFD6}"/>
    <pc:docChg chg="undo custSel modSld">
      <pc:chgData name="Sasha Harrison" userId="d035646d-d762-411e-85c3-9ba56cdb391d" providerId="ADAL" clId="{56901A03-F070-4210-A5C5-6E47A861FFD6}" dt="2020-05-11T10:48:07.435" v="4" actId="21"/>
      <pc:docMkLst>
        <pc:docMk/>
      </pc:docMkLst>
      <pc:sldChg chg="addSp delSp modSp mod">
        <pc:chgData name="Sasha Harrison" userId="d035646d-d762-411e-85c3-9ba56cdb391d" providerId="ADAL" clId="{56901A03-F070-4210-A5C5-6E47A861FFD6}" dt="2020-05-11T10:48:07.435" v="4" actId="21"/>
        <pc:sldMkLst>
          <pc:docMk/>
          <pc:sldMk cId="2587799543" sldId="257"/>
        </pc:sldMkLst>
        <pc:picChg chg="mod">
          <ac:chgData name="Sasha Harrison" userId="d035646d-d762-411e-85c3-9ba56cdb391d" providerId="ADAL" clId="{56901A03-F070-4210-A5C5-6E47A861FFD6}" dt="2020-05-11T10:43:00.190" v="1" actId="14100"/>
          <ac:picMkLst>
            <pc:docMk/>
            <pc:sldMk cId="2587799543" sldId="257"/>
            <ac:picMk id="32" creationId="{7A359F16-CBE2-4C45-B82F-36885CDEBCC1}"/>
          </ac:picMkLst>
        </pc:picChg>
        <pc:picChg chg="add del mod">
          <ac:chgData name="Sasha Harrison" userId="d035646d-d762-411e-85c3-9ba56cdb391d" providerId="ADAL" clId="{56901A03-F070-4210-A5C5-6E47A861FFD6}" dt="2020-05-11T10:48:07.435" v="4" actId="21"/>
          <ac:picMkLst>
            <pc:docMk/>
            <pc:sldMk cId="2587799543" sldId="257"/>
            <ac:picMk id="42" creationId="{5F70653A-7170-4D95-AD45-AF8F206BDEDF}"/>
          </ac:picMkLst>
        </pc:picChg>
      </pc:sldChg>
    </pc:docChg>
  </pc:docChgLst>
  <pc:docChgLst>
    <pc:chgData name="Kyle Jaques" userId="82ebb4d6-bdfe-4975-83da-8e2f0154ead6" providerId="ADAL" clId="{4017622E-0638-4F44-AB2A-A378A0082D9A}"/>
    <pc:docChg chg="modSld">
      <pc:chgData name="Kyle Jaques" userId="82ebb4d6-bdfe-4975-83da-8e2f0154ead6" providerId="ADAL" clId="{4017622E-0638-4F44-AB2A-A378A0082D9A}" dt="2019-09-06T11:48:49.601" v="28" actId="113"/>
      <pc:docMkLst>
        <pc:docMk/>
      </pc:docMkLst>
      <pc:sldChg chg="modSp">
        <pc:chgData name="Kyle Jaques" userId="82ebb4d6-bdfe-4975-83da-8e2f0154ead6" providerId="ADAL" clId="{4017622E-0638-4F44-AB2A-A378A0082D9A}" dt="2019-09-06T11:48:49.601" v="28" actId="113"/>
        <pc:sldMkLst>
          <pc:docMk/>
          <pc:sldMk cId="2587799543" sldId="257"/>
        </pc:sldMkLst>
        <pc:spChg chg="mod">
          <ac:chgData name="Kyle Jaques" userId="82ebb4d6-bdfe-4975-83da-8e2f0154ead6" providerId="ADAL" clId="{4017622E-0638-4F44-AB2A-A378A0082D9A}" dt="2019-09-06T11:48:34.772" v="24" actId="113"/>
          <ac:spMkLst>
            <pc:docMk/>
            <pc:sldMk cId="2587799543" sldId="257"/>
            <ac:spMk id="6" creationId="{449E01C8-33CC-41A7-B6ED-BE147EA22943}"/>
          </ac:spMkLst>
        </pc:spChg>
        <pc:spChg chg="mod">
          <ac:chgData name="Kyle Jaques" userId="82ebb4d6-bdfe-4975-83da-8e2f0154ead6" providerId="ADAL" clId="{4017622E-0638-4F44-AB2A-A378A0082D9A}" dt="2019-09-06T11:48:47.858" v="27" actId="113"/>
          <ac:spMkLst>
            <pc:docMk/>
            <pc:sldMk cId="2587799543" sldId="257"/>
            <ac:spMk id="14" creationId="{FF9A18A1-A9F8-433B-8B67-1DE2D0F37C22}"/>
          </ac:spMkLst>
        </pc:spChg>
        <pc:spChg chg="mod">
          <ac:chgData name="Kyle Jaques" userId="82ebb4d6-bdfe-4975-83da-8e2f0154ead6" providerId="ADAL" clId="{4017622E-0638-4F44-AB2A-A378A0082D9A}" dt="2019-09-06T11:48:40.172" v="25" actId="113"/>
          <ac:spMkLst>
            <pc:docMk/>
            <pc:sldMk cId="2587799543" sldId="257"/>
            <ac:spMk id="15" creationId="{727B47B7-B904-4401-8F75-EA0D6BB76367}"/>
          </ac:spMkLst>
        </pc:spChg>
        <pc:spChg chg="mod">
          <ac:chgData name="Kyle Jaques" userId="82ebb4d6-bdfe-4975-83da-8e2f0154ead6" providerId="ADAL" clId="{4017622E-0638-4F44-AB2A-A378A0082D9A}" dt="2019-09-06T11:48:45.078" v="26" actId="113"/>
          <ac:spMkLst>
            <pc:docMk/>
            <pc:sldMk cId="2587799543" sldId="257"/>
            <ac:spMk id="16" creationId="{2904207D-0FA3-4E01-BE53-A2382475C12C}"/>
          </ac:spMkLst>
        </pc:spChg>
        <pc:spChg chg="mod">
          <ac:chgData name="Kyle Jaques" userId="82ebb4d6-bdfe-4975-83da-8e2f0154ead6" providerId="ADAL" clId="{4017622E-0638-4F44-AB2A-A378A0082D9A}" dt="2019-09-06T11:48:49.601" v="28" actId="113"/>
          <ac:spMkLst>
            <pc:docMk/>
            <pc:sldMk cId="2587799543" sldId="257"/>
            <ac:spMk id="20" creationId="{5E0AEB92-4D12-4116-82F4-6868038170D8}"/>
          </ac:spMkLst>
        </pc:spChg>
      </pc:sldChg>
      <pc:sldChg chg="modSp">
        <pc:chgData name="Kyle Jaques" userId="82ebb4d6-bdfe-4975-83da-8e2f0154ead6" providerId="ADAL" clId="{4017622E-0638-4F44-AB2A-A378A0082D9A}" dt="2019-09-06T11:48:19.216" v="23" actId="1038"/>
        <pc:sldMkLst>
          <pc:docMk/>
          <pc:sldMk cId="1297508791" sldId="259"/>
        </pc:sldMkLst>
        <pc:spChg chg="mod">
          <ac:chgData name="Kyle Jaques" userId="82ebb4d6-bdfe-4975-83da-8e2f0154ead6" providerId="ADAL" clId="{4017622E-0638-4F44-AB2A-A378A0082D9A}" dt="2019-09-06T11:47:43.223" v="8" actId="113"/>
          <ac:spMkLst>
            <pc:docMk/>
            <pc:sldMk cId="1297508791" sldId="259"/>
            <ac:spMk id="6" creationId="{9BC3AA3F-0A1C-4EF3-88A1-B0E7A9D53BF9}"/>
          </ac:spMkLst>
        </pc:spChg>
        <pc:spChg chg="mod">
          <ac:chgData name="Kyle Jaques" userId="82ebb4d6-bdfe-4975-83da-8e2f0154ead6" providerId="ADAL" clId="{4017622E-0638-4F44-AB2A-A378A0082D9A}" dt="2019-09-06T11:47:55.742" v="11" actId="113"/>
          <ac:spMkLst>
            <pc:docMk/>
            <pc:sldMk cId="1297508791" sldId="259"/>
            <ac:spMk id="8" creationId="{A29F79B8-C3CC-4E29-90EC-25C9F49D535F}"/>
          </ac:spMkLst>
        </pc:spChg>
        <pc:spChg chg="mod">
          <ac:chgData name="Kyle Jaques" userId="82ebb4d6-bdfe-4975-83da-8e2f0154ead6" providerId="ADAL" clId="{4017622E-0638-4F44-AB2A-A378A0082D9A}" dt="2019-09-06T11:48:03.023" v="14" actId="113"/>
          <ac:spMkLst>
            <pc:docMk/>
            <pc:sldMk cId="1297508791" sldId="259"/>
            <ac:spMk id="9" creationId="{777E480E-E584-436B-82BB-1F7105C0394A}"/>
          </ac:spMkLst>
        </pc:spChg>
        <pc:spChg chg="mod">
          <ac:chgData name="Kyle Jaques" userId="82ebb4d6-bdfe-4975-83da-8e2f0154ead6" providerId="ADAL" clId="{4017622E-0638-4F44-AB2A-A378A0082D9A}" dt="2019-09-06T11:47:57.745" v="12" actId="113"/>
          <ac:spMkLst>
            <pc:docMk/>
            <pc:sldMk cId="1297508791" sldId="259"/>
            <ac:spMk id="10" creationId="{78C7301D-CE25-4A7C-80E4-4E200A5FCD83}"/>
          </ac:spMkLst>
        </pc:spChg>
        <pc:spChg chg="mod">
          <ac:chgData name="Kyle Jaques" userId="82ebb4d6-bdfe-4975-83da-8e2f0154ead6" providerId="ADAL" clId="{4017622E-0638-4F44-AB2A-A378A0082D9A}" dt="2019-09-06T11:48:00.199" v="13" actId="113"/>
          <ac:spMkLst>
            <pc:docMk/>
            <pc:sldMk cId="1297508791" sldId="259"/>
            <ac:spMk id="14" creationId="{8325F656-5309-49D7-91EF-BAC22A639D5F}"/>
          </ac:spMkLst>
        </pc:spChg>
        <pc:spChg chg="mod">
          <ac:chgData name="Kyle Jaques" userId="82ebb4d6-bdfe-4975-83da-8e2f0154ead6" providerId="ADAL" clId="{4017622E-0638-4F44-AB2A-A378A0082D9A}" dt="2019-09-06T11:48:19.216" v="23" actId="1038"/>
          <ac:spMkLst>
            <pc:docMk/>
            <pc:sldMk cId="1297508791" sldId="259"/>
            <ac:spMk id="16" creationId="{88585A7F-C01E-4ED1-BEDE-E187665DAC75}"/>
          </ac:spMkLst>
        </pc:spChg>
        <pc:spChg chg="mod">
          <ac:chgData name="Kyle Jaques" userId="82ebb4d6-bdfe-4975-83da-8e2f0154ead6" providerId="ADAL" clId="{4017622E-0638-4F44-AB2A-A378A0082D9A}" dt="2019-09-06T11:47:46.521" v="9" actId="113"/>
          <ac:spMkLst>
            <pc:docMk/>
            <pc:sldMk cId="1297508791" sldId="259"/>
            <ac:spMk id="17" creationId="{705A371B-38A0-4635-A318-B5F806FB9727}"/>
          </ac:spMkLst>
        </pc:spChg>
        <pc:spChg chg="mod">
          <ac:chgData name="Kyle Jaques" userId="82ebb4d6-bdfe-4975-83da-8e2f0154ead6" providerId="ADAL" clId="{4017622E-0638-4F44-AB2A-A378A0082D9A}" dt="2019-09-06T11:48:05.853" v="15" actId="113"/>
          <ac:spMkLst>
            <pc:docMk/>
            <pc:sldMk cId="1297508791" sldId="259"/>
            <ac:spMk id="20" creationId="{2682621A-B44E-4E11-B101-FC3214210FE9}"/>
          </ac:spMkLst>
        </pc:spChg>
        <pc:spChg chg="mod">
          <ac:chgData name="Kyle Jaques" userId="82ebb4d6-bdfe-4975-83da-8e2f0154ead6" providerId="ADAL" clId="{4017622E-0638-4F44-AB2A-A378A0082D9A}" dt="2019-09-06T11:48:12.595" v="16" actId="113"/>
          <ac:spMkLst>
            <pc:docMk/>
            <pc:sldMk cId="1297508791" sldId="259"/>
            <ac:spMk id="23" creationId="{BD064ECA-5573-4EBD-87DD-CF54EA97BD52}"/>
          </ac:spMkLst>
        </pc:spChg>
      </pc:sldChg>
      <pc:sldChg chg="modSp">
        <pc:chgData name="Kyle Jaques" userId="82ebb4d6-bdfe-4975-83da-8e2f0154ead6" providerId="ADAL" clId="{4017622E-0638-4F44-AB2A-A378A0082D9A}" dt="2019-09-06T11:47:35.997" v="7" actId="113"/>
        <pc:sldMkLst>
          <pc:docMk/>
          <pc:sldMk cId="4123207546" sldId="260"/>
        </pc:sldMkLst>
        <pc:spChg chg="mod">
          <ac:chgData name="Kyle Jaques" userId="82ebb4d6-bdfe-4975-83da-8e2f0154ead6" providerId="ADAL" clId="{4017622E-0638-4F44-AB2A-A378A0082D9A}" dt="2019-09-06T11:47:23.862" v="1" actId="113"/>
          <ac:spMkLst>
            <pc:docMk/>
            <pc:sldMk cId="4123207546" sldId="260"/>
            <ac:spMk id="3" creationId="{6E0F7075-CD87-4D00-B6C3-3A995F9FC2E3}"/>
          </ac:spMkLst>
        </pc:spChg>
        <pc:spChg chg="mod">
          <ac:chgData name="Kyle Jaques" userId="82ebb4d6-bdfe-4975-83da-8e2f0154ead6" providerId="ADAL" clId="{4017622E-0638-4F44-AB2A-A378A0082D9A}" dt="2019-09-06T11:47:26.420" v="2" actId="113"/>
          <ac:spMkLst>
            <pc:docMk/>
            <pc:sldMk cId="4123207546" sldId="260"/>
            <ac:spMk id="10" creationId="{A3027D1E-DCC0-4113-89F7-3B68E3CBB21C}"/>
          </ac:spMkLst>
        </pc:spChg>
        <pc:spChg chg="mod">
          <ac:chgData name="Kyle Jaques" userId="82ebb4d6-bdfe-4975-83da-8e2f0154ead6" providerId="ADAL" clId="{4017622E-0638-4F44-AB2A-A378A0082D9A}" dt="2019-09-06T11:47:28.294" v="3" actId="113"/>
          <ac:spMkLst>
            <pc:docMk/>
            <pc:sldMk cId="4123207546" sldId="260"/>
            <ac:spMk id="11" creationId="{2EAB64BA-B60A-4BAD-BB9E-85781E73A70F}"/>
          </ac:spMkLst>
        </pc:spChg>
        <pc:spChg chg="mod">
          <ac:chgData name="Kyle Jaques" userId="82ebb4d6-bdfe-4975-83da-8e2f0154ead6" providerId="ADAL" clId="{4017622E-0638-4F44-AB2A-A378A0082D9A}" dt="2019-09-06T11:47:31.978" v="5" actId="113"/>
          <ac:spMkLst>
            <pc:docMk/>
            <pc:sldMk cId="4123207546" sldId="260"/>
            <ac:spMk id="12" creationId="{00EA63F3-A73E-44E6-962D-B861D7B40F98}"/>
          </ac:spMkLst>
        </pc:spChg>
        <pc:spChg chg="mod">
          <ac:chgData name="Kyle Jaques" userId="82ebb4d6-bdfe-4975-83da-8e2f0154ead6" providerId="ADAL" clId="{4017622E-0638-4F44-AB2A-A378A0082D9A}" dt="2019-09-06T11:47:30.094" v="4" actId="113"/>
          <ac:spMkLst>
            <pc:docMk/>
            <pc:sldMk cId="4123207546" sldId="260"/>
            <ac:spMk id="13" creationId="{7F0E2916-53F6-4A41-8503-017CE3AF80F8}"/>
          </ac:spMkLst>
        </pc:spChg>
        <pc:spChg chg="mod">
          <ac:chgData name="Kyle Jaques" userId="82ebb4d6-bdfe-4975-83da-8e2f0154ead6" providerId="ADAL" clId="{4017622E-0638-4F44-AB2A-A378A0082D9A}" dt="2019-09-06T11:47:35.997" v="7" actId="113"/>
          <ac:spMkLst>
            <pc:docMk/>
            <pc:sldMk cId="4123207546" sldId="260"/>
            <ac:spMk id="14" creationId="{D11AFB47-9240-4D07-8F1C-63F26E656617}"/>
          </ac:spMkLst>
        </pc:spChg>
        <pc:spChg chg="mod">
          <ac:chgData name="Kyle Jaques" userId="82ebb4d6-bdfe-4975-83da-8e2f0154ead6" providerId="ADAL" clId="{4017622E-0638-4F44-AB2A-A378A0082D9A}" dt="2019-09-06T11:47:33.674" v="6" actId="113"/>
          <ac:spMkLst>
            <pc:docMk/>
            <pc:sldMk cId="4123207546" sldId="260"/>
            <ac:spMk id="15" creationId="{A6255790-C7B0-4C13-81DB-71EBF4BB6466}"/>
          </ac:spMkLst>
        </pc:spChg>
      </pc:sldChg>
      <pc:sldChg chg="modSp">
        <pc:chgData name="Kyle Jaques" userId="82ebb4d6-bdfe-4975-83da-8e2f0154ead6" providerId="ADAL" clId="{4017622E-0638-4F44-AB2A-A378A0082D9A}" dt="2019-09-06T11:47:15.527" v="0" actId="113"/>
        <pc:sldMkLst>
          <pc:docMk/>
          <pc:sldMk cId="434235196" sldId="266"/>
        </pc:sldMkLst>
        <pc:spChg chg="mod">
          <ac:chgData name="Kyle Jaques" userId="82ebb4d6-bdfe-4975-83da-8e2f0154ead6" providerId="ADAL" clId="{4017622E-0638-4F44-AB2A-A378A0082D9A}" dt="2019-09-06T11:47:15.527" v="0" actId="113"/>
          <ac:spMkLst>
            <pc:docMk/>
            <pc:sldMk cId="434235196" sldId="266"/>
            <ac:spMk id="14" creationId="{CD382093-026B-4487-B08D-5AC638C1AF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FFA4FEA-E861-4129-B515-CC3FD0169D22}" type="datetimeFigureOut">
              <a:rPr lang="en-CA" smtClean="0"/>
              <a:pPr/>
              <a:t>2020-05-11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5D0044-619B-4221-8C00-F3805EDEA41C}" type="slidenum">
              <a:rPr lang="en-CA" smtClean="0"/>
              <a:pPr/>
              <a:t>‹#›</a:t>
            </a:fld>
            <a:endParaRPr lang="en-CA" dirty="0"/>
          </a:p>
        </p:txBody>
      </p:sp>
    </p:spTree>
    <p:extLst>
      <p:ext uri="{BB962C8B-B14F-4D97-AF65-F5344CB8AC3E}">
        <p14:creationId xmlns:p14="http://schemas.microsoft.com/office/powerpoint/2010/main" val="168781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5D0044-619B-4221-8C00-F3805EDEA41C}" type="slidenum">
              <a:rPr lang="en-CA" smtClean="0"/>
              <a:t>1</a:t>
            </a:fld>
            <a:endParaRPr lang="en-CA"/>
          </a:p>
        </p:txBody>
      </p:sp>
    </p:spTree>
    <p:extLst>
      <p:ext uri="{BB962C8B-B14F-4D97-AF65-F5344CB8AC3E}">
        <p14:creationId xmlns:p14="http://schemas.microsoft.com/office/powerpoint/2010/main" val="402968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P1, P520 &amp; P520c, P720, P920</a:t>
            </a:r>
          </a:p>
          <a:p>
            <a:endParaRPr lang="en-US" dirty="0"/>
          </a:p>
          <a:p>
            <a:r>
              <a:rPr lang="en-US" dirty="0"/>
              <a:t>P32u, P44w</a:t>
            </a:r>
            <a:endParaRPr lang="en-CA" dirty="0"/>
          </a:p>
        </p:txBody>
      </p:sp>
      <p:sp>
        <p:nvSpPr>
          <p:cNvPr id="4" name="Slide Number Placeholder 3"/>
          <p:cNvSpPr>
            <a:spLocks noGrp="1"/>
          </p:cNvSpPr>
          <p:nvPr>
            <p:ph type="sldNum" sz="quarter" idx="5"/>
          </p:nvPr>
        </p:nvSpPr>
        <p:spPr/>
        <p:txBody>
          <a:bodyPr/>
          <a:lstStyle/>
          <a:p>
            <a:fld id="{0A5D0044-619B-4221-8C00-F3805EDEA41C}" type="slidenum">
              <a:rPr lang="en-CA" smtClean="0"/>
              <a:t>4</a:t>
            </a:fld>
            <a:endParaRPr lang="en-CA"/>
          </a:p>
        </p:txBody>
      </p:sp>
    </p:spTree>
    <p:extLst>
      <p:ext uri="{BB962C8B-B14F-4D97-AF65-F5344CB8AC3E}">
        <p14:creationId xmlns:p14="http://schemas.microsoft.com/office/powerpoint/2010/main" val="127866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1669-BF22-4969-A462-A4557EDF83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363DAC-DE86-4263-93E6-5EC7625EE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17DD37-0C08-426F-9987-F91F3611903C}"/>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5" name="Footer Placeholder 4">
            <a:extLst>
              <a:ext uri="{FF2B5EF4-FFF2-40B4-BE49-F238E27FC236}">
                <a16:creationId xmlns:a16="http://schemas.microsoft.com/office/drawing/2014/main" id="{E782CC34-7E31-4D44-98F4-70AA500DAC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447F5-BEAB-4CCC-A3E5-942D7052DDAC}"/>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27064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F886-6BE9-4BAA-9101-7F12149431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3C7304-9B74-4D05-B578-F0FB300574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442725-EBE0-4C71-A04D-F2D798427641}"/>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5" name="Footer Placeholder 4">
            <a:extLst>
              <a:ext uri="{FF2B5EF4-FFF2-40B4-BE49-F238E27FC236}">
                <a16:creationId xmlns:a16="http://schemas.microsoft.com/office/drawing/2014/main" id="{4557853E-1C6F-441E-8296-B10E5D140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59663-E80E-4383-91B1-35E0818D762D}"/>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277237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B8F01C-DA60-496B-9F7A-032E52A9F9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9554ED-A0DD-402D-A725-4790AE0BD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433A44-864C-4FF9-AF16-363710AFB82F}"/>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5" name="Footer Placeholder 4">
            <a:extLst>
              <a:ext uri="{FF2B5EF4-FFF2-40B4-BE49-F238E27FC236}">
                <a16:creationId xmlns:a16="http://schemas.microsoft.com/office/drawing/2014/main" id="{915F821C-95E7-4C53-A13D-1CE09F8D4E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E8ED79-1C53-4BAB-8DB7-9F9D96A5D886}"/>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80427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51C6-0161-498A-AB7A-295DEF86B4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7983A8-6768-4081-A4AA-6F2B513A5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DFFF9D-CA01-4511-B20C-D5E0BF887E84}"/>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5" name="Footer Placeholder 4">
            <a:extLst>
              <a:ext uri="{FF2B5EF4-FFF2-40B4-BE49-F238E27FC236}">
                <a16:creationId xmlns:a16="http://schemas.microsoft.com/office/drawing/2014/main" id="{43B3BA41-B452-4349-99DC-5543B3866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EED274-B141-4966-8E40-3C5DD7305770}"/>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269183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582D-FB3F-4378-8FE5-49C20A80E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0907A3-0FF3-4E32-9A69-A9589A00FC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A2E36D-2D31-44CA-B6EE-AB3A16A090FA}"/>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5" name="Footer Placeholder 4">
            <a:extLst>
              <a:ext uri="{FF2B5EF4-FFF2-40B4-BE49-F238E27FC236}">
                <a16:creationId xmlns:a16="http://schemas.microsoft.com/office/drawing/2014/main" id="{8AC959F4-E4E4-4286-BF01-C5ADFFFB42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301659-5A83-4762-B448-54568D3D07D0}"/>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365078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E4AD-9A2A-407D-B6DC-FF4224DEF0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6C26EB-338C-4EEC-ADDE-4252C1AC6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F83B6E-46CC-4BA6-81B4-EF11E44E6B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532E83-287E-4CD1-A719-2D95A5CFFB7D}"/>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6" name="Footer Placeholder 5">
            <a:extLst>
              <a:ext uri="{FF2B5EF4-FFF2-40B4-BE49-F238E27FC236}">
                <a16:creationId xmlns:a16="http://schemas.microsoft.com/office/drawing/2014/main" id="{A8DB39F7-2BA0-4F61-89E9-F750891255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DC9185-67C4-4CBF-B031-29F02361BF3E}"/>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283956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F942-0E52-4691-B765-4AABAAD437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AEC630-81F6-4F6F-BCAA-5E2A302CD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9B8EC2-6FE3-46F6-8BBB-F49C6A981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2450E0-F83F-42AB-A3A8-C17E435EE8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E87959-E46F-4BA3-83BB-680799AEC2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CD38F3-9F81-4B08-933B-CB1B4CB77E7D}"/>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8" name="Footer Placeholder 7">
            <a:extLst>
              <a:ext uri="{FF2B5EF4-FFF2-40B4-BE49-F238E27FC236}">
                <a16:creationId xmlns:a16="http://schemas.microsoft.com/office/drawing/2014/main" id="{D7D8F2A2-C2A4-454B-957D-162CE1FEC7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109638-0A96-4B22-A590-9F556FB94132}"/>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118464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DED4-B616-430D-A4B0-1EA6414388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C24CA4-FD1D-429B-88C2-6BD8B56911AD}"/>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4" name="Footer Placeholder 3">
            <a:extLst>
              <a:ext uri="{FF2B5EF4-FFF2-40B4-BE49-F238E27FC236}">
                <a16:creationId xmlns:a16="http://schemas.microsoft.com/office/drawing/2014/main" id="{63612D27-00E6-432E-8CDD-CF92D44FAE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BC9F6B-DF55-4517-8D39-3B2100AB143D}"/>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402731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F9AD1-E069-4F4E-8E81-3613E2D43BA0}"/>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3" name="Footer Placeholder 2">
            <a:extLst>
              <a:ext uri="{FF2B5EF4-FFF2-40B4-BE49-F238E27FC236}">
                <a16:creationId xmlns:a16="http://schemas.microsoft.com/office/drawing/2014/main" id="{BBBD6594-BD11-49F3-B0B1-27DE25D200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FA0905-588C-4531-ADC6-844D44293583}"/>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42041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3BB75-51E8-483A-8B36-D9B2C59DF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F92E23-8101-4D8A-90DA-EA90F801A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FA7D00-2E3F-42C7-B2A0-D2AAB3C1A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83DE26-4D5E-4894-8349-9968DE40B709}"/>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6" name="Footer Placeholder 5">
            <a:extLst>
              <a:ext uri="{FF2B5EF4-FFF2-40B4-BE49-F238E27FC236}">
                <a16:creationId xmlns:a16="http://schemas.microsoft.com/office/drawing/2014/main" id="{F321F0C6-33D3-4909-AB34-4AD80A379A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70F93A-A249-4514-A824-C2996EFCDF3F}"/>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34773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3FFB-3227-4024-BB17-32702D564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EC842C-6041-4057-B28C-CA890C815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719C69-8B89-488C-875D-E7685DB36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0B5DBE-4111-4577-9BF7-F456625100A1}"/>
              </a:ext>
            </a:extLst>
          </p:cNvPr>
          <p:cNvSpPr>
            <a:spLocks noGrp="1"/>
          </p:cNvSpPr>
          <p:nvPr>
            <p:ph type="dt" sz="half" idx="10"/>
          </p:nvPr>
        </p:nvSpPr>
        <p:spPr/>
        <p:txBody>
          <a:bodyPr/>
          <a:lstStyle/>
          <a:p>
            <a:fld id="{7AE0DE5C-BB3B-4832-A3B0-EA32DD40AE9F}" type="datetimeFigureOut">
              <a:rPr lang="en-GB" smtClean="0"/>
              <a:t>11/05/2020</a:t>
            </a:fld>
            <a:endParaRPr lang="en-GB"/>
          </a:p>
        </p:txBody>
      </p:sp>
      <p:sp>
        <p:nvSpPr>
          <p:cNvPr id="6" name="Footer Placeholder 5">
            <a:extLst>
              <a:ext uri="{FF2B5EF4-FFF2-40B4-BE49-F238E27FC236}">
                <a16:creationId xmlns:a16="http://schemas.microsoft.com/office/drawing/2014/main" id="{B907617C-3788-4656-ABDC-9743C4A003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F1EBA6-CD1B-4DA4-ABD6-831DC3D2F79D}"/>
              </a:ext>
            </a:extLst>
          </p:cNvPr>
          <p:cNvSpPr>
            <a:spLocks noGrp="1"/>
          </p:cNvSpPr>
          <p:nvPr>
            <p:ph type="sldNum" sz="quarter" idx="12"/>
          </p:nvPr>
        </p:nvSpPr>
        <p:spPr/>
        <p:txBody>
          <a:bodyPr/>
          <a:lstStyle/>
          <a:p>
            <a:fld id="{3E60B5BF-D7E5-485E-B421-3A82EDD313E8}" type="slidenum">
              <a:rPr lang="en-GB" smtClean="0"/>
              <a:t>‹#›</a:t>
            </a:fld>
            <a:endParaRPr lang="en-GB"/>
          </a:p>
        </p:txBody>
      </p:sp>
    </p:spTree>
    <p:extLst>
      <p:ext uri="{BB962C8B-B14F-4D97-AF65-F5344CB8AC3E}">
        <p14:creationId xmlns:p14="http://schemas.microsoft.com/office/powerpoint/2010/main" val="192771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2BF09D-F294-41D6-A694-347701C2A0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4677B4A-C6B6-4ECA-87CC-57BADF7775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60E1513-5D97-429E-BD5B-5193227CB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7AE0DE5C-BB3B-4832-A3B0-EA32DD40AE9F}" type="datetimeFigureOut">
              <a:rPr lang="en-GB" smtClean="0"/>
              <a:pPr/>
              <a:t>11/05/2020</a:t>
            </a:fld>
            <a:endParaRPr lang="en-GB" dirty="0"/>
          </a:p>
        </p:txBody>
      </p:sp>
      <p:sp>
        <p:nvSpPr>
          <p:cNvPr id="5" name="Footer Placeholder 4">
            <a:extLst>
              <a:ext uri="{FF2B5EF4-FFF2-40B4-BE49-F238E27FC236}">
                <a16:creationId xmlns:a16="http://schemas.microsoft.com/office/drawing/2014/main" id="{3BDEC784-4857-4D24-86A9-9A7752357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F549FEF8-531A-4D1A-8843-45AF3AF7C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E60B5BF-D7E5-485E-B421-3A82EDD313E8}" type="slidenum">
              <a:rPr lang="en-GB" smtClean="0"/>
              <a:pPr/>
              <a:t>‹#›</a:t>
            </a:fld>
            <a:endParaRPr lang="en-GB" dirty="0"/>
          </a:p>
        </p:txBody>
      </p:sp>
    </p:spTree>
    <p:extLst>
      <p:ext uri="{BB962C8B-B14F-4D97-AF65-F5344CB8AC3E}">
        <p14:creationId xmlns:p14="http://schemas.microsoft.com/office/powerpoint/2010/main" val="2487270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3" Type="http://schemas.microsoft.com/office/2007/relationships/hdphoto" Target="../media/hdphoto3.wdp"/><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5.png"/><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sv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29.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2.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png"/><Relationship Id="rId15" Type="http://schemas.openxmlformats.org/officeDocument/2006/relationships/image" Target="../media/image39.jpeg"/><Relationship Id="rId10" Type="http://schemas.openxmlformats.org/officeDocument/2006/relationships/image" Target="../media/image34.png"/><Relationship Id="rId19" Type="http://schemas.openxmlformats.org/officeDocument/2006/relationships/image" Target="../media/image43.png"/><Relationship Id="rId4" Type="http://schemas.microsoft.com/office/2007/relationships/hdphoto" Target="../media/hdphoto4.wdp"/><Relationship Id="rId9" Type="http://schemas.openxmlformats.org/officeDocument/2006/relationships/image" Target="../media/image33.png"/><Relationship Id="rId14" Type="http://schemas.openxmlformats.org/officeDocument/2006/relationships/image" Target="../media/image38.jpeg"/><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80941-7FC2-4370-BC84-C0409245BE43}"/>
              </a:ext>
            </a:extLst>
          </p:cNvPr>
          <p:cNvPicPr>
            <a:picLocks noChangeAspect="1"/>
          </p:cNvPicPr>
          <p:nvPr/>
        </p:nvPicPr>
        <p:blipFill>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0" y="-9883"/>
            <a:ext cx="12201068" cy="5329915"/>
          </a:xfrm>
          <a:prstGeom prst="rect">
            <a:avLst/>
          </a:prstGeom>
        </p:spPr>
      </p:pic>
      <p:sp>
        <p:nvSpPr>
          <p:cNvPr id="15" name="Rectangle 14">
            <a:extLst>
              <a:ext uri="{FF2B5EF4-FFF2-40B4-BE49-F238E27FC236}">
                <a16:creationId xmlns:a16="http://schemas.microsoft.com/office/drawing/2014/main" id="{35D1B6C0-56E5-4515-9E46-E1CCF28B99B1}"/>
              </a:ext>
            </a:extLst>
          </p:cNvPr>
          <p:cNvSpPr/>
          <p:nvPr/>
        </p:nvSpPr>
        <p:spPr>
          <a:xfrm>
            <a:off x="-1" y="5191174"/>
            <a:ext cx="12201068" cy="1666826"/>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pic>
        <p:nvPicPr>
          <p:cNvPr id="6" name="Picture 5">
            <a:extLst>
              <a:ext uri="{FF2B5EF4-FFF2-40B4-BE49-F238E27FC236}">
                <a16:creationId xmlns:a16="http://schemas.microsoft.com/office/drawing/2014/main" id="{A741AC50-28F9-4207-A23C-64A31CDD7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1304981" y="1265579"/>
            <a:ext cx="1330737" cy="443301"/>
          </a:xfrm>
          <a:prstGeom prst="rect">
            <a:avLst/>
          </a:prstGeom>
        </p:spPr>
      </p:pic>
      <p:sp>
        <p:nvSpPr>
          <p:cNvPr id="7" name="Rectangle 6">
            <a:extLst>
              <a:ext uri="{FF2B5EF4-FFF2-40B4-BE49-F238E27FC236}">
                <a16:creationId xmlns:a16="http://schemas.microsoft.com/office/drawing/2014/main" id="{BA6EBF9A-C154-454B-B85B-2C86ACB49363}"/>
              </a:ext>
            </a:extLst>
          </p:cNvPr>
          <p:cNvSpPr/>
          <p:nvPr/>
        </p:nvSpPr>
        <p:spPr>
          <a:xfrm>
            <a:off x="0" y="5218281"/>
            <a:ext cx="12201069" cy="215444"/>
          </a:xfrm>
          <a:prstGeom prst="rect">
            <a:avLst/>
          </a:prstGeom>
        </p:spPr>
        <p:txBody>
          <a:bodyPr wrap="square">
            <a:spAutoFit/>
          </a:bodyPr>
          <a:lstStyle/>
          <a:p>
            <a:pPr algn="ctr"/>
            <a:r>
              <a:rPr lang="en-US" sz="800" dirty="0">
                <a:solidFill>
                  <a:schemeClr val="bg1"/>
                </a:solidFill>
                <a:latin typeface="Arial" panose="020B0604020202020204" pitchFamily="34" charset="0"/>
                <a:cs typeface="Arial" pitchFamily="34" charset="0"/>
              </a:rPr>
              <a:t>We enable dreamers and storytellers</a:t>
            </a:r>
          </a:p>
        </p:txBody>
      </p:sp>
      <p:pic>
        <p:nvPicPr>
          <p:cNvPr id="9" name="Picture 8">
            <a:extLst>
              <a:ext uri="{FF2B5EF4-FFF2-40B4-BE49-F238E27FC236}">
                <a16:creationId xmlns:a16="http://schemas.microsoft.com/office/drawing/2014/main" id="{367CE95F-46F6-430C-9E98-73C99B5715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0101" y="5505570"/>
            <a:ext cx="1211797" cy="836140"/>
          </a:xfrm>
          <a:prstGeom prst="rect">
            <a:avLst/>
          </a:prstGeom>
        </p:spPr>
      </p:pic>
      <p:pic>
        <p:nvPicPr>
          <p:cNvPr id="11" name="Picture 10">
            <a:extLst>
              <a:ext uri="{FF2B5EF4-FFF2-40B4-BE49-F238E27FC236}">
                <a16:creationId xmlns:a16="http://schemas.microsoft.com/office/drawing/2014/main" id="{F7BF5EF9-F3F5-4F14-ACBD-40B2D7222C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1360" y="5505570"/>
            <a:ext cx="1886030" cy="836140"/>
          </a:xfrm>
          <a:prstGeom prst="rect">
            <a:avLst/>
          </a:prstGeom>
        </p:spPr>
      </p:pic>
      <p:pic>
        <p:nvPicPr>
          <p:cNvPr id="16" name="Picture 15">
            <a:extLst>
              <a:ext uri="{FF2B5EF4-FFF2-40B4-BE49-F238E27FC236}">
                <a16:creationId xmlns:a16="http://schemas.microsoft.com/office/drawing/2014/main" id="{054A457D-ACC9-4AA3-AB9D-307FC255C3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39235" y="5503544"/>
            <a:ext cx="1042086" cy="1042086"/>
          </a:xfrm>
          <a:prstGeom prst="rect">
            <a:avLst/>
          </a:prstGeom>
        </p:spPr>
      </p:pic>
      <p:pic>
        <p:nvPicPr>
          <p:cNvPr id="18" name="Picture 17">
            <a:extLst>
              <a:ext uri="{FF2B5EF4-FFF2-40B4-BE49-F238E27FC236}">
                <a16:creationId xmlns:a16="http://schemas.microsoft.com/office/drawing/2014/main" id="{2FC08784-D690-4957-B9B5-EC5995E512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53812" y="5470203"/>
            <a:ext cx="1886030" cy="836140"/>
          </a:xfrm>
          <a:prstGeom prst="rect">
            <a:avLst/>
          </a:prstGeom>
        </p:spPr>
      </p:pic>
      <p:pic>
        <p:nvPicPr>
          <p:cNvPr id="22" name="Picture 21">
            <a:extLst>
              <a:ext uri="{FF2B5EF4-FFF2-40B4-BE49-F238E27FC236}">
                <a16:creationId xmlns:a16="http://schemas.microsoft.com/office/drawing/2014/main" id="{6195DC0F-67D7-4B6A-AE8B-89DCA0699F1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150" y="5357872"/>
            <a:ext cx="1081303" cy="1203676"/>
          </a:xfrm>
          <a:prstGeom prst="rect">
            <a:avLst/>
          </a:prstGeom>
        </p:spPr>
      </p:pic>
      <p:sp>
        <p:nvSpPr>
          <p:cNvPr id="14" name="Rectangle 13">
            <a:extLst>
              <a:ext uri="{FF2B5EF4-FFF2-40B4-BE49-F238E27FC236}">
                <a16:creationId xmlns:a16="http://schemas.microsoft.com/office/drawing/2014/main" id="{CD382093-026B-4487-B08D-5AC638C1AFA9}"/>
              </a:ext>
            </a:extLst>
          </p:cNvPr>
          <p:cNvSpPr/>
          <p:nvPr/>
        </p:nvSpPr>
        <p:spPr>
          <a:xfrm>
            <a:off x="509676" y="483240"/>
            <a:ext cx="11390224" cy="1785104"/>
          </a:xfrm>
          <a:prstGeom prst="rect">
            <a:avLst/>
          </a:prstGeom>
        </p:spPr>
        <p:txBody>
          <a:bodyPr wrap="square">
            <a:spAutoFit/>
          </a:bodyPr>
          <a:lstStyle/>
          <a:p>
            <a:r>
              <a:rPr lang="en-GB" sz="1400" b="1" dirty="0">
                <a:solidFill>
                  <a:schemeClr val="bg1"/>
                </a:solidFill>
                <a:latin typeface="Arial" panose="020B0604020202020204" pitchFamily="34" charset="0"/>
                <a:cs typeface="Arial" pitchFamily="34" charset="0"/>
              </a:rPr>
              <a:t>The Fastest Growing Workstation Manufacturer Worldwide</a:t>
            </a:r>
            <a:br>
              <a:rPr lang="en-GB" sz="4800" b="1" spc="-150" dirty="0">
                <a:solidFill>
                  <a:schemeClr val="bg1"/>
                </a:solidFill>
                <a:latin typeface="Arial" panose="020B0604020202020204" pitchFamily="34" charset="0"/>
                <a:cs typeface="Arial" pitchFamily="34" charset="0"/>
              </a:rPr>
            </a:br>
            <a:r>
              <a:rPr lang="en-US" sz="4800" b="1" spc="-150" dirty="0">
                <a:solidFill>
                  <a:schemeClr val="bg1"/>
                </a:solidFill>
                <a:latin typeface="Arial" panose="020B0604020202020204" pitchFamily="34" charset="0"/>
                <a:cs typeface="Arial" pitchFamily="34" charset="0"/>
              </a:rPr>
              <a:t>LENOVO </a:t>
            </a:r>
            <a:r>
              <a:rPr lang="en-US" sz="4800" b="1" spc="-150" dirty="0">
                <a:solidFill>
                  <a:srgbClr val="E1140A"/>
                </a:solidFill>
                <a:latin typeface="Arial" panose="020B0604020202020204" pitchFamily="34" charset="0"/>
                <a:cs typeface="Arial" pitchFamily="34" charset="0"/>
              </a:rPr>
              <a:t>NUMBER ONE </a:t>
            </a:r>
            <a:r>
              <a:rPr lang="en-US" sz="4800" b="1" spc="-150" dirty="0">
                <a:solidFill>
                  <a:schemeClr val="bg1"/>
                </a:solidFill>
                <a:latin typeface="Arial" panose="020B0604020202020204" pitchFamily="34" charset="0"/>
                <a:cs typeface="Arial" pitchFamily="34" charset="0"/>
              </a:rPr>
              <a:t>PC MANUFACTURER WORLDWIDE</a:t>
            </a:r>
            <a:endParaRPr lang="en-US" sz="3400" b="1" spc="-15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43423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593949F-E90E-4283-B89F-5B22771401AF}"/>
              </a:ext>
            </a:extLst>
          </p:cNvPr>
          <p:cNvPicPr>
            <a:picLocks noChangeAspect="1"/>
          </p:cNvPicPr>
          <p:nvPr/>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0"/>
            <a:ext cx="12201068" cy="3734740"/>
          </a:xfrm>
          <a:prstGeom prst="rect">
            <a:avLst/>
          </a:prstGeom>
        </p:spPr>
      </p:pic>
      <p:sp>
        <p:nvSpPr>
          <p:cNvPr id="17" name="Rectangle 16">
            <a:extLst>
              <a:ext uri="{FF2B5EF4-FFF2-40B4-BE49-F238E27FC236}">
                <a16:creationId xmlns:a16="http://schemas.microsoft.com/office/drawing/2014/main" id="{31518AE8-E6CA-4AD6-9DFA-BF78CEDBDA9E}"/>
              </a:ext>
            </a:extLst>
          </p:cNvPr>
          <p:cNvSpPr/>
          <p:nvPr/>
        </p:nvSpPr>
        <p:spPr>
          <a:xfrm>
            <a:off x="-1" y="3605213"/>
            <a:ext cx="12201068" cy="3252787"/>
          </a:xfrm>
          <a:prstGeom prst="rect">
            <a:avLst/>
          </a:prstGeom>
          <a:solidFill>
            <a:srgbClr val="E114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rgbClr val="E1140A"/>
              </a:solidFill>
              <a:latin typeface="Arial" panose="020B0604020202020204" pitchFamily="34" charset="0"/>
            </a:endParaRPr>
          </a:p>
        </p:txBody>
      </p:sp>
      <p:sp>
        <p:nvSpPr>
          <p:cNvPr id="3" name="Rectangle 2">
            <a:extLst>
              <a:ext uri="{FF2B5EF4-FFF2-40B4-BE49-F238E27FC236}">
                <a16:creationId xmlns:a16="http://schemas.microsoft.com/office/drawing/2014/main" id="{6E0F7075-CD87-4D00-B6C3-3A995F9FC2E3}"/>
              </a:ext>
            </a:extLst>
          </p:cNvPr>
          <p:cNvSpPr/>
          <p:nvPr/>
        </p:nvSpPr>
        <p:spPr>
          <a:xfrm>
            <a:off x="346416" y="324396"/>
            <a:ext cx="11447146" cy="446276"/>
          </a:xfrm>
          <a:prstGeom prst="rect">
            <a:avLst/>
          </a:prstGeom>
        </p:spPr>
        <p:txBody>
          <a:bodyPr wrap="square">
            <a:spAutoFit/>
          </a:bodyPr>
          <a:lstStyle/>
          <a:p>
            <a:r>
              <a:rPr lang="en-US" sz="2300" b="1" dirty="0">
                <a:solidFill>
                  <a:schemeClr val="bg1"/>
                </a:solidFill>
                <a:latin typeface="Arial" panose="020B0604020202020204" pitchFamily="34" charset="0"/>
                <a:cs typeface="Arial" pitchFamily="34" charset="0"/>
              </a:rPr>
              <a:t>DOES YOUR PRODUCTION REQUIRE WORKSTATIONS FOR…</a:t>
            </a:r>
          </a:p>
        </p:txBody>
      </p:sp>
      <p:sp>
        <p:nvSpPr>
          <p:cNvPr id="10" name="Rectangle 9">
            <a:extLst>
              <a:ext uri="{FF2B5EF4-FFF2-40B4-BE49-F238E27FC236}">
                <a16:creationId xmlns:a16="http://schemas.microsoft.com/office/drawing/2014/main" id="{A3027D1E-DCC0-4113-89F7-3B68E3CBB21C}"/>
              </a:ext>
            </a:extLst>
          </p:cNvPr>
          <p:cNvSpPr/>
          <p:nvPr/>
        </p:nvSpPr>
        <p:spPr>
          <a:xfrm>
            <a:off x="750521" y="3039924"/>
            <a:ext cx="3095840" cy="307777"/>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itchFamily="34" charset="0"/>
              </a:rPr>
              <a:t>2D &amp; 3D Animation</a:t>
            </a:r>
          </a:p>
        </p:txBody>
      </p:sp>
      <p:sp>
        <p:nvSpPr>
          <p:cNvPr id="11" name="Rectangle 10">
            <a:extLst>
              <a:ext uri="{FF2B5EF4-FFF2-40B4-BE49-F238E27FC236}">
                <a16:creationId xmlns:a16="http://schemas.microsoft.com/office/drawing/2014/main" id="{2EAB64BA-B60A-4BAD-BB9E-85781E73A70F}"/>
              </a:ext>
            </a:extLst>
          </p:cNvPr>
          <p:cNvSpPr/>
          <p:nvPr/>
        </p:nvSpPr>
        <p:spPr>
          <a:xfrm>
            <a:off x="4554358" y="3039924"/>
            <a:ext cx="3095840" cy="307777"/>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itchFamily="34" charset="0"/>
              </a:rPr>
              <a:t>Editing</a:t>
            </a:r>
          </a:p>
        </p:txBody>
      </p:sp>
      <p:sp>
        <p:nvSpPr>
          <p:cNvPr id="12" name="Rectangle 11">
            <a:extLst>
              <a:ext uri="{FF2B5EF4-FFF2-40B4-BE49-F238E27FC236}">
                <a16:creationId xmlns:a16="http://schemas.microsoft.com/office/drawing/2014/main" id="{00EA63F3-A73E-44E6-962D-B861D7B40F98}"/>
              </a:ext>
            </a:extLst>
          </p:cNvPr>
          <p:cNvSpPr/>
          <p:nvPr/>
        </p:nvSpPr>
        <p:spPr>
          <a:xfrm>
            <a:off x="8358195" y="5939167"/>
            <a:ext cx="3104910" cy="307777"/>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itchFamily="34" charset="0"/>
              </a:rPr>
              <a:t>8k</a:t>
            </a:r>
          </a:p>
        </p:txBody>
      </p:sp>
      <p:sp>
        <p:nvSpPr>
          <p:cNvPr id="13" name="Rectangle 12">
            <a:extLst>
              <a:ext uri="{FF2B5EF4-FFF2-40B4-BE49-F238E27FC236}">
                <a16:creationId xmlns:a16="http://schemas.microsoft.com/office/drawing/2014/main" id="{7F0E2916-53F6-4A41-8503-017CE3AF80F8}"/>
              </a:ext>
            </a:extLst>
          </p:cNvPr>
          <p:cNvSpPr/>
          <p:nvPr/>
        </p:nvSpPr>
        <p:spPr>
          <a:xfrm>
            <a:off x="8367266" y="3039924"/>
            <a:ext cx="3074214" cy="307777"/>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itchFamily="34" charset="0"/>
              </a:rPr>
              <a:t>Finishing</a:t>
            </a:r>
          </a:p>
        </p:txBody>
      </p:sp>
      <p:sp>
        <p:nvSpPr>
          <p:cNvPr id="14" name="Rectangle 13">
            <a:extLst>
              <a:ext uri="{FF2B5EF4-FFF2-40B4-BE49-F238E27FC236}">
                <a16:creationId xmlns:a16="http://schemas.microsoft.com/office/drawing/2014/main" id="{D11AFB47-9240-4D07-8F1C-63F26E656617}"/>
              </a:ext>
            </a:extLst>
          </p:cNvPr>
          <p:cNvSpPr/>
          <p:nvPr/>
        </p:nvSpPr>
        <p:spPr>
          <a:xfrm>
            <a:off x="750522" y="5939167"/>
            <a:ext cx="3095840" cy="307777"/>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itchFamily="34" charset="0"/>
              </a:rPr>
              <a:t>AR &amp; VR</a:t>
            </a:r>
          </a:p>
        </p:txBody>
      </p:sp>
      <p:sp>
        <p:nvSpPr>
          <p:cNvPr id="15" name="Rectangle 14">
            <a:extLst>
              <a:ext uri="{FF2B5EF4-FFF2-40B4-BE49-F238E27FC236}">
                <a16:creationId xmlns:a16="http://schemas.microsoft.com/office/drawing/2014/main" id="{A6255790-C7B0-4C13-81DB-71EBF4BB6466}"/>
              </a:ext>
            </a:extLst>
          </p:cNvPr>
          <p:cNvSpPr/>
          <p:nvPr/>
        </p:nvSpPr>
        <p:spPr>
          <a:xfrm>
            <a:off x="4554358" y="5939167"/>
            <a:ext cx="3095841" cy="307777"/>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itchFamily="34" charset="0"/>
              </a:rPr>
              <a:t>AI</a:t>
            </a:r>
          </a:p>
        </p:txBody>
      </p:sp>
      <p:pic>
        <p:nvPicPr>
          <p:cNvPr id="16" name="Picture 15">
            <a:extLst>
              <a:ext uri="{FF2B5EF4-FFF2-40B4-BE49-F238E27FC236}">
                <a16:creationId xmlns:a16="http://schemas.microsoft.com/office/drawing/2014/main" id="{A6A3AEAC-10DD-4047-893E-39FEA8665C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304981" y="881772"/>
            <a:ext cx="1330737" cy="443301"/>
          </a:xfrm>
          <a:prstGeom prst="rect">
            <a:avLst/>
          </a:prstGeom>
        </p:spPr>
      </p:pic>
      <p:pic>
        <p:nvPicPr>
          <p:cNvPr id="19" name="Picture 18" descr="A person using a computer&#10;&#10;Description automatically generated">
            <a:extLst>
              <a:ext uri="{FF2B5EF4-FFF2-40B4-BE49-F238E27FC236}">
                <a16:creationId xmlns:a16="http://schemas.microsoft.com/office/drawing/2014/main" id="{75585532-A5B2-41B2-A7A5-9854653512F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0521" y="1263445"/>
            <a:ext cx="3095841" cy="1684405"/>
          </a:xfrm>
          <a:prstGeom prst="rect">
            <a:avLst/>
          </a:prstGeom>
        </p:spPr>
      </p:pic>
      <p:pic>
        <p:nvPicPr>
          <p:cNvPr id="26" name="Picture 25" descr="A person sitting at a table with a computer&#10;&#10;Description automatically generated">
            <a:extLst>
              <a:ext uri="{FF2B5EF4-FFF2-40B4-BE49-F238E27FC236}">
                <a16:creationId xmlns:a16="http://schemas.microsoft.com/office/drawing/2014/main" id="{B3A566FD-2DB4-474E-BC0C-F8B91A2596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
          <a:stretch/>
        </p:blipFill>
        <p:spPr>
          <a:xfrm>
            <a:off x="750521" y="4159512"/>
            <a:ext cx="3095840" cy="1684405"/>
          </a:xfrm>
          <a:prstGeom prst="rect">
            <a:avLst/>
          </a:prstGeom>
        </p:spPr>
      </p:pic>
      <p:pic>
        <p:nvPicPr>
          <p:cNvPr id="27" name="Picture 26">
            <a:extLst>
              <a:ext uri="{FF2B5EF4-FFF2-40B4-BE49-F238E27FC236}">
                <a16:creationId xmlns:a16="http://schemas.microsoft.com/office/drawing/2014/main" id="{8963EAB3-11DB-4B19-8A16-2CE8D3C85FB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54359" y="4159511"/>
            <a:ext cx="3095841" cy="1684405"/>
          </a:xfrm>
          <a:prstGeom prst="rect">
            <a:avLst/>
          </a:prstGeom>
        </p:spPr>
      </p:pic>
      <p:pic>
        <p:nvPicPr>
          <p:cNvPr id="31" name="Picture 30" descr="A screen shot of a computer&#10;&#10;Description automatically generated">
            <a:extLst>
              <a:ext uri="{FF2B5EF4-FFF2-40B4-BE49-F238E27FC236}">
                <a16:creationId xmlns:a16="http://schemas.microsoft.com/office/drawing/2014/main" id="{2B7E5497-298E-4897-9187-4532F0B6A9F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58894" y="1263445"/>
            <a:ext cx="3095840" cy="1685564"/>
          </a:xfrm>
          <a:prstGeom prst="rect">
            <a:avLst/>
          </a:prstGeom>
        </p:spPr>
      </p:pic>
      <p:pic>
        <p:nvPicPr>
          <p:cNvPr id="1026" name="Picture 2" descr="Image result for 8k">
            <a:extLst>
              <a:ext uri="{FF2B5EF4-FFF2-40B4-BE49-F238E27FC236}">
                <a16:creationId xmlns:a16="http://schemas.microsoft.com/office/drawing/2014/main" id="{AACC6769-58FE-4A81-AD4D-1F9245A5DC97}"/>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358198" y="4159511"/>
            <a:ext cx="3095840" cy="16844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resolve blackmagic">
            <a:extLst>
              <a:ext uri="{FF2B5EF4-FFF2-40B4-BE49-F238E27FC236}">
                <a16:creationId xmlns:a16="http://schemas.microsoft.com/office/drawing/2014/main" id="{886B5979-FE0F-40E8-A613-5050AB167C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05256" y="1263444"/>
            <a:ext cx="3036223" cy="171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0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D14E56D-639E-4C37-9537-0B20989CB097}"/>
              </a:ext>
            </a:extLst>
          </p:cNvPr>
          <p:cNvPicPr>
            <a:picLocks noChangeAspect="1"/>
          </p:cNvPicPr>
          <p:nvPr/>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9882"/>
            <a:ext cx="8788764" cy="3839284"/>
          </a:xfrm>
          <a:prstGeom prst="rect">
            <a:avLst/>
          </a:prstGeom>
        </p:spPr>
      </p:pic>
      <p:sp>
        <p:nvSpPr>
          <p:cNvPr id="4" name="Rectangle 3">
            <a:extLst>
              <a:ext uri="{FF2B5EF4-FFF2-40B4-BE49-F238E27FC236}">
                <a16:creationId xmlns:a16="http://schemas.microsoft.com/office/drawing/2014/main" id="{38DADEEC-5795-43FD-9E87-15795B0AC84B}"/>
              </a:ext>
            </a:extLst>
          </p:cNvPr>
          <p:cNvSpPr/>
          <p:nvPr/>
        </p:nvSpPr>
        <p:spPr>
          <a:xfrm>
            <a:off x="8002056" y="0"/>
            <a:ext cx="418994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 name="Rectangle 4">
            <a:extLst>
              <a:ext uri="{FF2B5EF4-FFF2-40B4-BE49-F238E27FC236}">
                <a16:creationId xmlns:a16="http://schemas.microsoft.com/office/drawing/2014/main" id="{31C56DA5-BFCF-4F53-8D34-63A6CE57896D}"/>
              </a:ext>
            </a:extLst>
          </p:cNvPr>
          <p:cNvSpPr/>
          <p:nvPr/>
        </p:nvSpPr>
        <p:spPr>
          <a:xfrm>
            <a:off x="0" y="3752850"/>
            <a:ext cx="8000212" cy="3105151"/>
          </a:xfrm>
          <a:prstGeom prst="rect">
            <a:avLst/>
          </a:prstGeom>
          <a:solidFill>
            <a:srgbClr val="E1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 name="Rectangle 5">
            <a:extLst>
              <a:ext uri="{FF2B5EF4-FFF2-40B4-BE49-F238E27FC236}">
                <a16:creationId xmlns:a16="http://schemas.microsoft.com/office/drawing/2014/main" id="{9BC3AA3F-0A1C-4EF3-88A1-B0E7A9D53BF9}"/>
              </a:ext>
            </a:extLst>
          </p:cNvPr>
          <p:cNvSpPr/>
          <p:nvPr/>
        </p:nvSpPr>
        <p:spPr>
          <a:xfrm>
            <a:off x="391663" y="321994"/>
            <a:ext cx="11447146" cy="446276"/>
          </a:xfrm>
          <a:prstGeom prst="rect">
            <a:avLst/>
          </a:prstGeom>
        </p:spPr>
        <p:txBody>
          <a:bodyPr wrap="square">
            <a:spAutoFit/>
          </a:bodyPr>
          <a:lstStyle/>
          <a:p>
            <a:r>
              <a:rPr lang="en-US" sz="2300" b="1" dirty="0">
                <a:solidFill>
                  <a:schemeClr val="bg1"/>
                </a:solidFill>
                <a:latin typeface="Arial" panose="020B0604020202020204" pitchFamily="34" charset="0"/>
                <a:cs typeface="Arial" pitchFamily="34" charset="0"/>
              </a:rPr>
              <a:t>HOW LENOVO WORKSTATIONS CAN HELP</a:t>
            </a:r>
          </a:p>
        </p:txBody>
      </p:sp>
      <p:pic>
        <p:nvPicPr>
          <p:cNvPr id="7" name="Picture 6">
            <a:extLst>
              <a:ext uri="{FF2B5EF4-FFF2-40B4-BE49-F238E27FC236}">
                <a16:creationId xmlns:a16="http://schemas.microsoft.com/office/drawing/2014/main" id="{3D0478C5-E5B8-4E09-8607-6195E759AA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303136" y="881772"/>
            <a:ext cx="1330737" cy="443301"/>
          </a:xfrm>
          <a:prstGeom prst="rect">
            <a:avLst/>
          </a:prstGeom>
        </p:spPr>
      </p:pic>
      <p:sp>
        <p:nvSpPr>
          <p:cNvPr id="8" name="Rectangle 7">
            <a:extLst>
              <a:ext uri="{FF2B5EF4-FFF2-40B4-BE49-F238E27FC236}">
                <a16:creationId xmlns:a16="http://schemas.microsoft.com/office/drawing/2014/main" id="{A29F79B8-C3CC-4E29-90EC-25C9F49D535F}"/>
              </a:ext>
            </a:extLst>
          </p:cNvPr>
          <p:cNvSpPr/>
          <p:nvPr/>
        </p:nvSpPr>
        <p:spPr>
          <a:xfrm>
            <a:off x="445577" y="4882211"/>
            <a:ext cx="1933852" cy="1723549"/>
          </a:xfrm>
          <a:prstGeom prst="rect">
            <a:avLst/>
          </a:prstGeom>
        </p:spPr>
        <p:txBody>
          <a:bodyPr wrap="square">
            <a:spAutoFit/>
          </a:bodyPr>
          <a:lstStyle/>
          <a:p>
            <a:r>
              <a:rPr lang="en-US" sz="1200" b="1" dirty="0">
                <a:solidFill>
                  <a:schemeClr val="bg1"/>
                </a:solidFill>
                <a:latin typeface="Arial" panose="020B0604020202020204" pitchFamily="34" charset="0"/>
              </a:rPr>
              <a:t>Software Solutions</a:t>
            </a:r>
          </a:p>
          <a:p>
            <a:br>
              <a:rPr lang="en-US" sz="1000" dirty="0">
                <a:solidFill>
                  <a:schemeClr val="bg1"/>
                </a:solidFill>
                <a:latin typeface="Arial" panose="020B0604020202020204" pitchFamily="34" charset="0"/>
              </a:rPr>
            </a:br>
            <a:r>
              <a:rPr lang="en-US" sz="1000" dirty="0">
                <a:solidFill>
                  <a:schemeClr val="bg1"/>
                </a:solidFill>
                <a:latin typeface="Arial" panose="020B0604020202020204" pitchFamily="34" charset="0"/>
              </a:rPr>
              <a:t>Get the most out of your M&amp;E applications with Lenovo Performance Tuner (LPT).</a:t>
            </a:r>
          </a:p>
          <a:p>
            <a:endParaRPr lang="en-US" sz="1000" dirty="0">
              <a:solidFill>
                <a:schemeClr val="bg1"/>
              </a:solidFill>
              <a:latin typeface="Arial" panose="020B0604020202020204" pitchFamily="34" charset="0"/>
            </a:endParaRPr>
          </a:p>
          <a:p>
            <a:r>
              <a:rPr lang="en-US" sz="1000" dirty="0">
                <a:solidFill>
                  <a:schemeClr val="bg1"/>
                </a:solidFill>
                <a:latin typeface="Arial" panose="020B0604020202020204" pitchFamily="34" charset="0"/>
              </a:rPr>
              <a:t>Troubleshoot and minimize downtime with Lenovo Diagnostics.</a:t>
            </a:r>
            <a:br>
              <a:rPr lang="en-US" sz="1400" dirty="0">
                <a:solidFill>
                  <a:schemeClr val="bg1"/>
                </a:solidFill>
                <a:latin typeface="Arial" panose="020B0604020202020204" pitchFamily="34" charset="0"/>
              </a:rPr>
            </a:br>
            <a:endParaRPr lang="en-US" sz="1400" dirty="0">
              <a:solidFill>
                <a:schemeClr val="bg1"/>
              </a:solidFill>
              <a:latin typeface="Arial" panose="020B0604020202020204" pitchFamily="34" charset="0"/>
            </a:endParaRPr>
          </a:p>
        </p:txBody>
      </p:sp>
      <p:sp>
        <p:nvSpPr>
          <p:cNvPr id="9" name="Rectangle 8">
            <a:extLst>
              <a:ext uri="{FF2B5EF4-FFF2-40B4-BE49-F238E27FC236}">
                <a16:creationId xmlns:a16="http://schemas.microsoft.com/office/drawing/2014/main" id="{777E480E-E584-436B-82BB-1F7105C0394A}"/>
              </a:ext>
            </a:extLst>
          </p:cNvPr>
          <p:cNvSpPr/>
          <p:nvPr/>
        </p:nvSpPr>
        <p:spPr>
          <a:xfrm>
            <a:off x="6128948" y="4886681"/>
            <a:ext cx="1800481" cy="892552"/>
          </a:xfrm>
          <a:prstGeom prst="rect">
            <a:avLst/>
          </a:prstGeom>
        </p:spPr>
        <p:txBody>
          <a:bodyPr wrap="square">
            <a:spAutoFit/>
          </a:bodyPr>
          <a:lstStyle/>
          <a:p>
            <a:r>
              <a:rPr lang="en-US" sz="1200" b="1" dirty="0">
                <a:solidFill>
                  <a:schemeClr val="bg1"/>
                </a:solidFill>
                <a:latin typeface="Arial" panose="020B0604020202020204" pitchFamily="34" charset="0"/>
              </a:rPr>
              <a:t>Designed in the USA</a:t>
            </a:r>
            <a:br>
              <a:rPr lang="en-US" sz="1400" b="1" dirty="0">
                <a:solidFill>
                  <a:schemeClr val="bg1"/>
                </a:solidFill>
                <a:latin typeface="Arial" panose="020B0604020202020204" pitchFamily="34" charset="0"/>
              </a:rPr>
            </a:br>
            <a:endParaRPr lang="en-US" sz="1000" b="1" dirty="0">
              <a:solidFill>
                <a:schemeClr val="bg1"/>
              </a:solidFill>
              <a:latin typeface="Arial" panose="020B0604020202020204" pitchFamily="34" charset="0"/>
            </a:endParaRPr>
          </a:p>
          <a:p>
            <a:r>
              <a:rPr lang="en-US" sz="1000" dirty="0">
                <a:solidFill>
                  <a:schemeClr val="bg1"/>
                </a:solidFill>
                <a:latin typeface="Arial" panose="020B0604020202020204" pitchFamily="34" charset="0"/>
              </a:rPr>
              <a:t>Lenovo workstations are designed in North Carolina, United States.</a:t>
            </a:r>
          </a:p>
        </p:txBody>
      </p:sp>
      <p:sp>
        <p:nvSpPr>
          <p:cNvPr id="10" name="Rectangle 9">
            <a:extLst>
              <a:ext uri="{FF2B5EF4-FFF2-40B4-BE49-F238E27FC236}">
                <a16:creationId xmlns:a16="http://schemas.microsoft.com/office/drawing/2014/main" id="{78C7301D-CE25-4A7C-80E4-4E200A5FCD83}"/>
              </a:ext>
            </a:extLst>
          </p:cNvPr>
          <p:cNvSpPr/>
          <p:nvPr/>
        </p:nvSpPr>
        <p:spPr>
          <a:xfrm>
            <a:off x="2328721" y="4882211"/>
            <a:ext cx="1816630" cy="1200329"/>
          </a:xfrm>
          <a:prstGeom prst="rect">
            <a:avLst/>
          </a:prstGeom>
        </p:spPr>
        <p:txBody>
          <a:bodyPr wrap="square">
            <a:spAutoFit/>
          </a:bodyPr>
          <a:lstStyle/>
          <a:p>
            <a:r>
              <a:rPr lang="en-US" sz="1200" b="1" dirty="0">
                <a:solidFill>
                  <a:schemeClr val="bg1"/>
                </a:solidFill>
                <a:latin typeface="Arial" panose="020B0604020202020204" pitchFamily="34" charset="0"/>
              </a:rPr>
              <a:t>Maximum Security</a:t>
            </a:r>
          </a:p>
          <a:p>
            <a:br>
              <a:rPr lang="en-GB" sz="1000" dirty="0">
                <a:solidFill>
                  <a:schemeClr val="bg1"/>
                </a:solidFill>
                <a:latin typeface="Arial" panose="020B0604020202020204" pitchFamily="34" charset="0"/>
              </a:rPr>
            </a:br>
            <a:r>
              <a:rPr lang="en-GB" sz="1000" dirty="0" err="1">
                <a:solidFill>
                  <a:schemeClr val="bg1"/>
                </a:solidFill>
                <a:latin typeface="Arial" panose="020B0604020202020204" pitchFamily="34" charset="0"/>
              </a:rPr>
              <a:t>ThinkShield</a:t>
            </a:r>
            <a:r>
              <a:rPr lang="en-GB" sz="1000" dirty="0">
                <a:solidFill>
                  <a:schemeClr val="bg1"/>
                </a:solidFill>
                <a:latin typeface="Arial" panose="020B0604020202020204" pitchFamily="34" charset="0"/>
              </a:rPr>
              <a:t> by Lenovo is the most complete security suite for business. From start to finish, we ensure your device is secure from every angle.</a:t>
            </a:r>
            <a:endParaRPr lang="en-GB" sz="1000" dirty="0">
              <a:latin typeface="Arial" panose="020B0604020202020204" pitchFamily="34" charset="0"/>
            </a:endParaRPr>
          </a:p>
        </p:txBody>
      </p:sp>
      <p:pic>
        <p:nvPicPr>
          <p:cNvPr id="11" name="Graphic 10">
            <a:extLst>
              <a:ext uri="{FF2B5EF4-FFF2-40B4-BE49-F238E27FC236}">
                <a16:creationId xmlns:a16="http://schemas.microsoft.com/office/drawing/2014/main" id="{FB6FE3B1-9EA4-49C8-B582-3C45ECDC4C2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64515" y="4295471"/>
            <a:ext cx="552450" cy="552450"/>
          </a:xfrm>
          <a:prstGeom prst="rect">
            <a:avLst/>
          </a:prstGeom>
        </p:spPr>
      </p:pic>
      <p:pic>
        <p:nvPicPr>
          <p:cNvPr id="12" name="Graphic 11">
            <a:extLst>
              <a:ext uri="{FF2B5EF4-FFF2-40B4-BE49-F238E27FC236}">
                <a16:creationId xmlns:a16="http://schemas.microsoft.com/office/drawing/2014/main" id="{2DB33250-318E-4D63-BC0D-38CEEDB9882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20986" y="4295471"/>
            <a:ext cx="552450" cy="552450"/>
          </a:xfrm>
          <a:prstGeom prst="rect">
            <a:avLst/>
          </a:prstGeom>
        </p:spPr>
      </p:pic>
      <p:sp>
        <p:nvSpPr>
          <p:cNvPr id="13" name="Rectangle 12">
            <a:extLst>
              <a:ext uri="{FF2B5EF4-FFF2-40B4-BE49-F238E27FC236}">
                <a16:creationId xmlns:a16="http://schemas.microsoft.com/office/drawing/2014/main" id="{2ADD3EF5-0FE3-4DDB-8ADE-17A83EBBE9BD}"/>
              </a:ext>
            </a:extLst>
          </p:cNvPr>
          <p:cNvSpPr/>
          <p:nvPr/>
        </p:nvSpPr>
        <p:spPr>
          <a:xfrm>
            <a:off x="8000212" y="3748980"/>
            <a:ext cx="4189943" cy="3108720"/>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4" name="Rectangle 13">
            <a:extLst>
              <a:ext uri="{FF2B5EF4-FFF2-40B4-BE49-F238E27FC236}">
                <a16:creationId xmlns:a16="http://schemas.microsoft.com/office/drawing/2014/main" id="{8325F656-5309-49D7-91EF-BAC22A639D5F}"/>
              </a:ext>
            </a:extLst>
          </p:cNvPr>
          <p:cNvSpPr/>
          <p:nvPr/>
        </p:nvSpPr>
        <p:spPr>
          <a:xfrm>
            <a:off x="4184002" y="4882211"/>
            <a:ext cx="1906295" cy="1046440"/>
          </a:xfrm>
          <a:prstGeom prst="rect">
            <a:avLst/>
          </a:prstGeom>
        </p:spPr>
        <p:txBody>
          <a:bodyPr wrap="square">
            <a:spAutoFit/>
          </a:bodyPr>
          <a:lstStyle/>
          <a:p>
            <a:r>
              <a:rPr lang="en-US" sz="1200" b="1" dirty="0">
                <a:solidFill>
                  <a:schemeClr val="bg1"/>
                </a:solidFill>
                <a:latin typeface="Arial" panose="020B0604020202020204" pitchFamily="34" charset="0"/>
              </a:rPr>
              <a:t>Customer Solutions</a:t>
            </a:r>
          </a:p>
          <a:p>
            <a:endParaRPr lang="en-US" sz="1000" dirty="0">
              <a:solidFill>
                <a:schemeClr val="bg1"/>
              </a:solidFill>
              <a:latin typeface="Arial" panose="020B0604020202020204" pitchFamily="34" charset="0"/>
            </a:endParaRPr>
          </a:p>
          <a:p>
            <a:r>
              <a:rPr lang="en-US" sz="1000" dirty="0">
                <a:solidFill>
                  <a:schemeClr val="bg1"/>
                </a:solidFill>
                <a:latin typeface="Arial" panose="020B0604020202020204" pitchFamily="34" charset="0"/>
              </a:rPr>
              <a:t>Benchmarking and configuration optimization to help you pick the right Lenovo solution for your requirement.</a:t>
            </a:r>
          </a:p>
        </p:txBody>
      </p:sp>
      <p:pic>
        <p:nvPicPr>
          <p:cNvPr id="15" name="Graphic 14">
            <a:extLst>
              <a:ext uri="{FF2B5EF4-FFF2-40B4-BE49-F238E27FC236}">
                <a16:creationId xmlns:a16="http://schemas.microsoft.com/office/drawing/2014/main" id="{083962ED-E242-48C2-BCFF-DF343C014F4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89649" y="4295471"/>
            <a:ext cx="552450" cy="552450"/>
          </a:xfrm>
          <a:prstGeom prst="rect">
            <a:avLst/>
          </a:prstGeom>
        </p:spPr>
      </p:pic>
      <p:sp>
        <p:nvSpPr>
          <p:cNvPr id="16" name="Rectangle 15">
            <a:extLst>
              <a:ext uri="{FF2B5EF4-FFF2-40B4-BE49-F238E27FC236}">
                <a16:creationId xmlns:a16="http://schemas.microsoft.com/office/drawing/2014/main" id="{88585A7F-C01E-4ED1-BEDE-E187665DAC75}"/>
              </a:ext>
            </a:extLst>
          </p:cNvPr>
          <p:cNvSpPr/>
          <p:nvPr/>
        </p:nvSpPr>
        <p:spPr>
          <a:xfrm>
            <a:off x="-146713" y="2931920"/>
            <a:ext cx="2062660" cy="1077218"/>
          </a:xfrm>
          <a:prstGeom prst="rect">
            <a:avLst/>
          </a:prstGeom>
        </p:spPr>
        <p:txBody>
          <a:bodyPr wrap="square">
            <a:spAutoFit/>
          </a:bodyPr>
          <a:lstStyle/>
          <a:p>
            <a:r>
              <a:rPr lang="en-US" sz="6400" b="1" spc="-150" dirty="0">
                <a:solidFill>
                  <a:srgbClr val="E1140A"/>
                </a:solidFill>
                <a:latin typeface="Arial" panose="020B0604020202020204" pitchFamily="34" charset="0"/>
                <a:cs typeface="Arial" pitchFamily="34" charset="0"/>
              </a:rPr>
              <a:t>M&amp;E</a:t>
            </a:r>
            <a:endParaRPr lang="en-GB" sz="6400" b="1" dirty="0">
              <a:solidFill>
                <a:srgbClr val="E1140A"/>
              </a:solidFill>
              <a:latin typeface="Arial" panose="020B0604020202020204" pitchFamily="34" charset="0"/>
            </a:endParaRPr>
          </a:p>
        </p:txBody>
      </p:sp>
      <p:sp>
        <p:nvSpPr>
          <p:cNvPr id="17" name="Rectangle 16">
            <a:extLst>
              <a:ext uri="{FF2B5EF4-FFF2-40B4-BE49-F238E27FC236}">
                <a16:creationId xmlns:a16="http://schemas.microsoft.com/office/drawing/2014/main" id="{705A371B-38A0-4635-A318-B5F806FB9727}"/>
              </a:ext>
            </a:extLst>
          </p:cNvPr>
          <p:cNvSpPr/>
          <p:nvPr/>
        </p:nvSpPr>
        <p:spPr>
          <a:xfrm>
            <a:off x="8216142" y="750088"/>
            <a:ext cx="3182108" cy="2616101"/>
          </a:xfrm>
          <a:prstGeom prst="rect">
            <a:avLst/>
          </a:prstGeom>
        </p:spPr>
        <p:txBody>
          <a:bodyPr wrap="square">
            <a:spAutoFit/>
          </a:bodyPr>
          <a:lstStyle/>
          <a:p>
            <a:r>
              <a:rPr lang="en-US" sz="1200" b="1" dirty="0">
                <a:solidFill>
                  <a:schemeClr val="bg1"/>
                </a:solidFill>
                <a:latin typeface="Arial" panose="020B0604020202020204" pitchFamily="34" charset="0"/>
              </a:rPr>
              <a:t>Workstation portfolio for </a:t>
            </a:r>
            <a:br>
              <a:rPr lang="en-US" sz="1200" b="1" dirty="0">
                <a:solidFill>
                  <a:schemeClr val="bg1"/>
                </a:solidFill>
                <a:latin typeface="Arial" panose="020B0604020202020204" pitchFamily="34" charset="0"/>
              </a:rPr>
            </a:br>
            <a:r>
              <a:rPr lang="en-US" sz="1200" b="1" dirty="0">
                <a:solidFill>
                  <a:schemeClr val="bg1"/>
                </a:solidFill>
                <a:latin typeface="Arial" panose="020B0604020202020204" pitchFamily="34" charset="0"/>
              </a:rPr>
              <a:t>any M&amp;E workflow</a:t>
            </a:r>
          </a:p>
          <a:p>
            <a:br>
              <a:rPr lang="en-GB" sz="1000" dirty="0">
                <a:solidFill>
                  <a:schemeClr val="bg1"/>
                </a:solidFill>
                <a:latin typeface="Arial" panose="020B0604020202020204" pitchFamily="34" charset="0"/>
              </a:rPr>
            </a:br>
            <a:r>
              <a:rPr lang="en-GB" sz="1000" dirty="0">
                <a:solidFill>
                  <a:schemeClr val="bg1"/>
                </a:solidFill>
                <a:latin typeface="Arial" panose="020B0604020202020204" pitchFamily="34" charset="0"/>
              </a:rPr>
              <a:t>The breadth and depth of the Lenovo workstation portfolio makes it easy for you to select the right workstation to meet your production requirements, whether you are doing 2D/3D animation, compositing, editing or </a:t>
            </a:r>
            <a:r>
              <a:rPr lang="en-GB" sz="1000" dirty="0" err="1">
                <a:solidFill>
                  <a:schemeClr val="bg1"/>
                </a:solidFill>
                <a:latin typeface="Arial" panose="020B0604020202020204" pitchFamily="34" charset="0"/>
              </a:rPr>
              <a:t>color</a:t>
            </a:r>
            <a:r>
              <a:rPr lang="en-GB" sz="1000" dirty="0">
                <a:solidFill>
                  <a:schemeClr val="bg1"/>
                </a:solidFill>
                <a:latin typeface="Arial" panose="020B0604020202020204" pitchFamily="34" charset="0"/>
              </a:rPr>
              <a:t> correction.</a:t>
            </a:r>
            <a:endParaRPr lang="en-CA" sz="1000" dirty="0">
              <a:solidFill>
                <a:schemeClr val="bg1"/>
              </a:solidFill>
              <a:latin typeface="Arial" panose="020B0604020202020204" pitchFamily="34" charset="0"/>
            </a:endParaRPr>
          </a:p>
          <a:p>
            <a:r>
              <a:rPr lang="en-GB" sz="1000" dirty="0">
                <a:solidFill>
                  <a:schemeClr val="bg1"/>
                </a:solidFill>
                <a:latin typeface="Arial" panose="020B0604020202020204" pitchFamily="34" charset="0"/>
              </a:rPr>
              <a:t> </a:t>
            </a:r>
            <a:endParaRPr lang="en-CA" sz="1000" dirty="0">
              <a:solidFill>
                <a:schemeClr val="bg1"/>
              </a:solidFill>
              <a:latin typeface="Arial" panose="020B0604020202020204" pitchFamily="34" charset="0"/>
            </a:endParaRPr>
          </a:p>
          <a:p>
            <a:r>
              <a:rPr lang="en-GB" sz="1000" dirty="0">
                <a:solidFill>
                  <a:schemeClr val="bg1"/>
                </a:solidFill>
                <a:latin typeface="Arial" panose="020B0604020202020204" pitchFamily="34" charset="0"/>
              </a:rPr>
              <a:t>It’s critical for you to meet and exceed your clients expectations, and do so on time and on budget. This is why more artists and production facilities are turning to Lenovo workstations to ensure creativity capabilities are never compromised, while maximizing their production efficiency and pipeline reliability.</a:t>
            </a:r>
            <a:endParaRPr lang="en-US" sz="1400" b="1" dirty="0">
              <a:solidFill>
                <a:schemeClr val="bg1"/>
              </a:solidFill>
              <a:latin typeface="Arial" panose="020B0604020202020204" pitchFamily="34" charset="0"/>
            </a:endParaRPr>
          </a:p>
        </p:txBody>
      </p:sp>
      <p:pic>
        <p:nvPicPr>
          <p:cNvPr id="18" name="Picture 17">
            <a:extLst>
              <a:ext uri="{FF2B5EF4-FFF2-40B4-BE49-F238E27FC236}">
                <a16:creationId xmlns:a16="http://schemas.microsoft.com/office/drawing/2014/main" id="{D8C62435-9A60-4032-B012-5A734AA90A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43806" y="883604"/>
            <a:ext cx="6425469" cy="3615421"/>
          </a:xfrm>
          <a:prstGeom prst="rect">
            <a:avLst/>
          </a:prstGeom>
        </p:spPr>
      </p:pic>
      <p:pic>
        <p:nvPicPr>
          <p:cNvPr id="19" name="Graphic 18">
            <a:extLst>
              <a:ext uri="{FF2B5EF4-FFF2-40B4-BE49-F238E27FC236}">
                <a16:creationId xmlns:a16="http://schemas.microsoft.com/office/drawing/2014/main" id="{B054EB57-D330-4355-99F1-7FA63C9B766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591833" y="4295471"/>
            <a:ext cx="552450" cy="552450"/>
          </a:xfrm>
          <a:prstGeom prst="rect">
            <a:avLst/>
          </a:prstGeom>
        </p:spPr>
      </p:pic>
      <p:sp>
        <p:nvSpPr>
          <p:cNvPr id="20" name="Rectangle 19">
            <a:extLst>
              <a:ext uri="{FF2B5EF4-FFF2-40B4-BE49-F238E27FC236}">
                <a16:creationId xmlns:a16="http://schemas.microsoft.com/office/drawing/2014/main" id="{2682621A-B44E-4E11-B101-FC3214210FE9}"/>
              </a:ext>
            </a:extLst>
          </p:cNvPr>
          <p:cNvSpPr/>
          <p:nvPr/>
        </p:nvSpPr>
        <p:spPr>
          <a:xfrm>
            <a:off x="8217164" y="4882211"/>
            <a:ext cx="1970507" cy="1046440"/>
          </a:xfrm>
          <a:prstGeom prst="rect">
            <a:avLst/>
          </a:prstGeom>
        </p:spPr>
        <p:txBody>
          <a:bodyPr wrap="square">
            <a:spAutoFit/>
          </a:bodyPr>
          <a:lstStyle/>
          <a:p>
            <a:r>
              <a:rPr lang="en-US" sz="1200" b="1" dirty="0">
                <a:solidFill>
                  <a:schemeClr val="bg1"/>
                </a:solidFill>
                <a:latin typeface="Arial" panose="020B0604020202020204" pitchFamily="34" charset="0"/>
              </a:rPr>
              <a:t>Power &amp; Reliability</a:t>
            </a:r>
          </a:p>
          <a:p>
            <a:endParaRPr lang="en-US" sz="1000" dirty="0">
              <a:solidFill>
                <a:schemeClr val="bg1"/>
              </a:solidFill>
              <a:latin typeface="Arial" panose="020B0604020202020204" pitchFamily="34" charset="0"/>
            </a:endParaRPr>
          </a:p>
          <a:p>
            <a:r>
              <a:rPr lang="en-US" sz="1000" dirty="0">
                <a:solidFill>
                  <a:schemeClr val="bg1"/>
                </a:solidFill>
                <a:latin typeface="Arial" panose="020B0604020202020204" pitchFamily="34" charset="0"/>
              </a:rPr>
              <a:t>Lenovo workstations have the power and performance to take on the most complex M&amp;E workflows.</a:t>
            </a:r>
          </a:p>
        </p:txBody>
      </p:sp>
      <p:pic>
        <p:nvPicPr>
          <p:cNvPr id="22" name="Graphic 21">
            <a:extLst>
              <a:ext uri="{FF2B5EF4-FFF2-40B4-BE49-F238E27FC236}">
                <a16:creationId xmlns:a16="http://schemas.microsoft.com/office/drawing/2014/main" id="{9B0F69B1-7C75-4C29-97CD-F31DE160A91A}"/>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673680" y="4295471"/>
            <a:ext cx="552450" cy="552450"/>
          </a:xfrm>
          <a:prstGeom prst="rect">
            <a:avLst/>
          </a:prstGeom>
        </p:spPr>
      </p:pic>
      <p:sp>
        <p:nvSpPr>
          <p:cNvPr id="23" name="Rectangle 22">
            <a:extLst>
              <a:ext uri="{FF2B5EF4-FFF2-40B4-BE49-F238E27FC236}">
                <a16:creationId xmlns:a16="http://schemas.microsoft.com/office/drawing/2014/main" id="{BD064ECA-5573-4EBD-87DD-CF54EA97BD52}"/>
              </a:ext>
            </a:extLst>
          </p:cNvPr>
          <p:cNvSpPr/>
          <p:nvPr/>
        </p:nvSpPr>
        <p:spPr>
          <a:xfrm>
            <a:off x="10129359" y="4882211"/>
            <a:ext cx="1875549" cy="892552"/>
          </a:xfrm>
          <a:prstGeom prst="rect">
            <a:avLst/>
          </a:prstGeom>
        </p:spPr>
        <p:txBody>
          <a:bodyPr wrap="square">
            <a:spAutoFit/>
          </a:bodyPr>
          <a:lstStyle/>
          <a:p>
            <a:r>
              <a:rPr lang="en-US" sz="1200" b="1" dirty="0">
                <a:solidFill>
                  <a:schemeClr val="bg1"/>
                </a:solidFill>
                <a:latin typeface="Arial" panose="020B0604020202020204" pitchFamily="34" charset="0"/>
              </a:rPr>
              <a:t>ISV Certification</a:t>
            </a:r>
            <a:br>
              <a:rPr lang="en-US" sz="1000" dirty="0">
                <a:solidFill>
                  <a:schemeClr val="bg1"/>
                </a:solidFill>
                <a:latin typeface="Arial" panose="020B0604020202020204" pitchFamily="34" charset="0"/>
              </a:rPr>
            </a:br>
            <a:br>
              <a:rPr lang="en-US" sz="1000" dirty="0">
                <a:solidFill>
                  <a:schemeClr val="bg1"/>
                </a:solidFill>
                <a:latin typeface="Arial" panose="020B0604020202020204" pitchFamily="34" charset="0"/>
              </a:rPr>
            </a:br>
            <a:r>
              <a:rPr lang="en-US" sz="1000" dirty="0">
                <a:solidFill>
                  <a:schemeClr val="bg1"/>
                </a:solidFill>
                <a:latin typeface="Arial" panose="020B0604020202020204" pitchFamily="34" charset="0"/>
              </a:rPr>
              <a:t>ISV certification means you can run your M&amp;E applications with confidence.</a:t>
            </a:r>
          </a:p>
        </p:txBody>
      </p:sp>
      <p:pic>
        <p:nvPicPr>
          <p:cNvPr id="25" name="Graphic 24">
            <a:extLst>
              <a:ext uri="{FF2B5EF4-FFF2-40B4-BE49-F238E27FC236}">
                <a16:creationId xmlns:a16="http://schemas.microsoft.com/office/drawing/2014/main" id="{B58D3937-83C9-4744-9626-2E5AEBF17B4C}"/>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715829" y="4295471"/>
            <a:ext cx="552450" cy="552450"/>
          </a:xfrm>
          <a:prstGeom prst="rect">
            <a:avLst/>
          </a:prstGeom>
        </p:spPr>
      </p:pic>
    </p:spTree>
    <p:extLst>
      <p:ext uri="{BB962C8B-B14F-4D97-AF65-F5344CB8AC3E}">
        <p14:creationId xmlns:p14="http://schemas.microsoft.com/office/powerpoint/2010/main" val="129750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A359F16-CBE2-4C45-B82F-36885CDEBCC1}"/>
              </a:ext>
            </a:extLst>
          </p:cNvPr>
          <p:cNvPicPr>
            <a:picLocks noChangeAspect="1"/>
          </p:cNvPicPr>
          <p:nvPr/>
        </p:nvPicPr>
        <p:blipFill rotWithShape="1">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9882"/>
            <a:ext cx="8788764" cy="3839284"/>
          </a:xfrm>
          <a:prstGeom prst="rect">
            <a:avLst/>
          </a:prstGeom>
        </p:spPr>
      </p:pic>
      <p:sp>
        <p:nvSpPr>
          <p:cNvPr id="4" name="Rectangle 3">
            <a:extLst>
              <a:ext uri="{FF2B5EF4-FFF2-40B4-BE49-F238E27FC236}">
                <a16:creationId xmlns:a16="http://schemas.microsoft.com/office/drawing/2014/main" id="{1CBA63EE-4433-4889-88D1-12D61E398A06}"/>
              </a:ext>
            </a:extLst>
          </p:cNvPr>
          <p:cNvSpPr/>
          <p:nvPr/>
        </p:nvSpPr>
        <p:spPr>
          <a:xfrm>
            <a:off x="7991362" y="0"/>
            <a:ext cx="42006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8" name="Rectangle 7">
            <a:extLst>
              <a:ext uri="{FF2B5EF4-FFF2-40B4-BE49-F238E27FC236}">
                <a16:creationId xmlns:a16="http://schemas.microsoft.com/office/drawing/2014/main" id="{083B6EFA-F458-4559-B69F-9B801050B4E8}"/>
              </a:ext>
            </a:extLst>
          </p:cNvPr>
          <p:cNvSpPr/>
          <p:nvPr/>
        </p:nvSpPr>
        <p:spPr>
          <a:xfrm>
            <a:off x="7992383" y="3747106"/>
            <a:ext cx="4197771" cy="3117438"/>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 name="Rectangle 4">
            <a:extLst>
              <a:ext uri="{FF2B5EF4-FFF2-40B4-BE49-F238E27FC236}">
                <a16:creationId xmlns:a16="http://schemas.microsoft.com/office/drawing/2014/main" id="{FFFAA06B-41B1-4BC5-B27E-D9636A98FB0D}"/>
              </a:ext>
            </a:extLst>
          </p:cNvPr>
          <p:cNvSpPr/>
          <p:nvPr/>
        </p:nvSpPr>
        <p:spPr>
          <a:xfrm>
            <a:off x="0" y="3746500"/>
            <a:ext cx="7994001" cy="3111500"/>
          </a:xfrm>
          <a:prstGeom prst="rect">
            <a:avLst/>
          </a:prstGeom>
          <a:solidFill>
            <a:srgbClr val="E1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 name="Rectangle 5">
            <a:extLst>
              <a:ext uri="{FF2B5EF4-FFF2-40B4-BE49-F238E27FC236}">
                <a16:creationId xmlns:a16="http://schemas.microsoft.com/office/drawing/2014/main" id="{449E01C8-33CC-41A7-B6ED-BE147EA22943}"/>
              </a:ext>
            </a:extLst>
          </p:cNvPr>
          <p:cNvSpPr/>
          <p:nvPr/>
        </p:nvSpPr>
        <p:spPr>
          <a:xfrm>
            <a:off x="340863" y="321994"/>
            <a:ext cx="11447146" cy="446276"/>
          </a:xfrm>
          <a:prstGeom prst="rect">
            <a:avLst/>
          </a:prstGeom>
        </p:spPr>
        <p:txBody>
          <a:bodyPr wrap="square">
            <a:spAutoFit/>
          </a:bodyPr>
          <a:lstStyle/>
          <a:p>
            <a:r>
              <a:rPr lang="en-US" sz="2300" b="1" spc="-150" dirty="0">
                <a:solidFill>
                  <a:schemeClr val="bg1"/>
                </a:solidFill>
                <a:latin typeface="Arial" panose="020B0604020202020204" pitchFamily="34" charset="0"/>
                <a:cs typeface="Arial" pitchFamily="34" charset="0"/>
              </a:rPr>
              <a:t>LENOVO WORKSTATIONS FOR M&amp;E PROFESSIONALS</a:t>
            </a:r>
          </a:p>
        </p:txBody>
      </p:sp>
      <p:pic>
        <p:nvPicPr>
          <p:cNvPr id="7" name="Picture 6">
            <a:extLst>
              <a:ext uri="{FF2B5EF4-FFF2-40B4-BE49-F238E27FC236}">
                <a16:creationId xmlns:a16="http://schemas.microsoft.com/office/drawing/2014/main" id="{4C47C3CD-A984-422B-A468-058813E969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1303136" y="881772"/>
            <a:ext cx="1330737" cy="443301"/>
          </a:xfrm>
          <a:prstGeom prst="rect">
            <a:avLst/>
          </a:prstGeom>
        </p:spPr>
      </p:pic>
      <p:sp>
        <p:nvSpPr>
          <p:cNvPr id="13" name="Rectangle 12">
            <a:extLst>
              <a:ext uri="{FF2B5EF4-FFF2-40B4-BE49-F238E27FC236}">
                <a16:creationId xmlns:a16="http://schemas.microsoft.com/office/drawing/2014/main" id="{5854A669-7029-442A-BB65-18AB5873BAB6}"/>
              </a:ext>
            </a:extLst>
          </p:cNvPr>
          <p:cNvSpPr/>
          <p:nvPr/>
        </p:nvSpPr>
        <p:spPr>
          <a:xfrm>
            <a:off x="8288936" y="1311279"/>
            <a:ext cx="3312477" cy="400110"/>
          </a:xfrm>
          <a:prstGeom prst="rect">
            <a:avLst/>
          </a:prstGeom>
        </p:spPr>
        <p:txBody>
          <a:bodyPr wrap="square">
            <a:spAutoFit/>
          </a:bodyPr>
          <a:lstStyle/>
          <a:p>
            <a:r>
              <a:rPr lang="en-US" sz="1000" dirty="0">
                <a:solidFill>
                  <a:schemeClr val="bg1"/>
                </a:solidFill>
                <a:latin typeface="Arial" panose="020B0604020202020204" pitchFamily="34" charset="0"/>
              </a:rPr>
              <a:t>(Dual monitor configurations optimize screen real-estate and maximize workflow)</a:t>
            </a:r>
            <a:endParaRPr lang="en-GB" sz="1000" dirty="0">
              <a:solidFill>
                <a:schemeClr val="bg1"/>
              </a:solidFill>
              <a:latin typeface="Arial" panose="020B0604020202020204" pitchFamily="34" charset="0"/>
            </a:endParaRPr>
          </a:p>
        </p:txBody>
      </p:sp>
      <p:sp>
        <p:nvSpPr>
          <p:cNvPr id="14" name="Rectangle 13">
            <a:extLst>
              <a:ext uri="{FF2B5EF4-FFF2-40B4-BE49-F238E27FC236}">
                <a16:creationId xmlns:a16="http://schemas.microsoft.com/office/drawing/2014/main" id="{FF9A18A1-A9F8-433B-8B67-1DE2D0F37C22}"/>
              </a:ext>
            </a:extLst>
          </p:cNvPr>
          <p:cNvSpPr/>
          <p:nvPr/>
        </p:nvSpPr>
        <p:spPr>
          <a:xfrm>
            <a:off x="8320589" y="2860205"/>
            <a:ext cx="1922662" cy="492443"/>
          </a:xfrm>
          <a:prstGeom prst="rect">
            <a:avLst/>
          </a:prstGeom>
        </p:spPr>
        <p:txBody>
          <a:bodyPr wrap="square">
            <a:spAutoFit/>
          </a:bodyPr>
          <a:lstStyle/>
          <a:p>
            <a:r>
              <a:rPr lang="en-US" sz="1000" b="1" dirty="0" err="1">
                <a:solidFill>
                  <a:schemeClr val="bg1"/>
                </a:solidFill>
                <a:latin typeface="Arial" panose="020B0604020202020204" pitchFamily="34" charset="0"/>
              </a:rPr>
              <a:t>ThinkVision</a:t>
            </a:r>
            <a:br>
              <a:rPr lang="en-US" sz="1000" dirty="0">
                <a:solidFill>
                  <a:schemeClr val="bg1"/>
                </a:solidFill>
                <a:latin typeface="Arial" panose="020B0604020202020204" pitchFamily="34" charset="0"/>
              </a:rPr>
            </a:br>
            <a:r>
              <a:rPr lang="en-US" sz="1000" dirty="0">
                <a:solidFill>
                  <a:schemeClr val="bg1"/>
                </a:solidFill>
                <a:latin typeface="Arial" panose="020B0604020202020204" pitchFamily="34" charset="0"/>
              </a:rPr>
              <a:t> </a:t>
            </a:r>
            <a:r>
              <a:rPr lang="en-US" sz="1600" dirty="0">
                <a:solidFill>
                  <a:schemeClr val="bg1"/>
                </a:solidFill>
                <a:latin typeface="Arial" panose="020B0604020202020204" pitchFamily="34" charset="0"/>
              </a:rPr>
              <a:t>P32u</a:t>
            </a:r>
            <a:endParaRPr lang="en-GB" sz="1600" dirty="0">
              <a:solidFill>
                <a:schemeClr val="bg1"/>
              </a:solidFill>
              <a:latin typeface="Arial" panose="020B0604020202020204" pitchFamily="34" charset="0"/>
            </a:endParaRPr>
          </a:p>
        </p:txBody>
      </p:sp>
      <p:sp>
        <p:nvSpPr>
          <p:cNvPr id="15" name="Rectangle 14">
            <a:extLst>
              <a:ext uri="{FF2B5EF4-FFF2-40B4-BE49-F238E27FC236}">
                <a16:creationId xmlns:a16="http://schemas.microsoft.com/office/drawing/2014/main" id="{727B47B7-B904-4401-8F75-EA0D6BB76367}"/>
              </a:ext>
            </a:extLst>
          </p:cNvPr>
          <p:cNvSpPr/>
          <p:nvPr/>
        </p:nvSpPr>
        <p:spPr>
          <a:xfrm>
            <a:off x="-4086" y="1355527"/>
            <a:ext cx="4042686" cy="477054"/>
          </a:xfrm>
          <a:prstGeom prst="rect">
            <a:avLst/>
          </a:prstGeom>
        </p:spPr>
        <p:txBody>
          <a:bodyPr wrap="square">
            <a:spAutoFit/>
          </a:bodyPr>
          <a:lstStyle/>
          <a:p>
            <a:pPr algn="ctr"/>
            <a:r>
              <a:rPr lang="en-GB" sz="1500" b="1" dirty="0">
                <a:solidFill>
                  <a:schemeClr val="bg1"/>
                </a:solidFill>
                <a:latin typeface="Arial" panose="020B0604020202020204" pitchFamily="34" charset="0"/>
              </a:rPr>
              <a:t>2D &amp; 3D Animation</a:t>
            </a:r>
            <a:br>
              <a:rPr lang="en-GB" dirty="0">
                <a:solidFill>
                  <a:schemeClr val="bg1"/>
                </a:solidFill>
                <a:latin typeface="Arial" panose="020B0604020202020204" pitchFamily="34" charset="0"/>
              </a:rPr>
            </a:br>
            <a:r>
              <a:rPr lang="en-US" sz="1000" dirty="0">
                <a:solidFill>
                  <a:schemeClr val="bg1"/>
                </a:solidFill>
                <a:latin typeface="Arial" panose="020B0604020202020204" pitchFamily="34" charset="0"/>
              </a:rPr>
              <a:t>(Ideal for 3ds Max, Maya &amp; Adobe CC)</a:t>
            </a:r>
            <a:endParaRPr lang="en-GB" sz="1000" dirty="0">
              <a:solidFill>
                <a:schemeClr val="bg1"/>
              </a:solidFill>
              <a:latin typeface="Arial" panose="020B0604020202020204" pitchFamily="34" charset="0"/>
            </a:endParaRPr>
          </a:p>
        </p:txBody>
      </p:sp>
      <p:sp>
        <p:nvSpPr>
          <p:cNvPr id="16" name="Rectangle 15">
            <a:extLst>
              <a:ext uri="{FF2B5EF4-FFF2-40B4-BE49-F238E27FC236}">
                <a16:creationId xmlns:a16="http://schemas.microsoft.com/office/drawing/2014/main" id="{2904207D-0FA3-4E01-BE53-A2382475C12C}"/>
              </a:ext>
            </a:extLst>
          </p:cNvPr>
          <p:cNvSpPr/>
          <p:nvPr/>
        </p:nvSpPr>
        <p:spPr>
          <a:xfrm>
            <a:off x="4038600" y="1309807"/>
            <a:ext cx="3931394" cy="861774"/>
          </a:xfrm>
          <a:prstGeom prst="rect">
            <a:avLst/>
          </a:prstGeom>
        </p:spPr>
        <p:txBody>
          <a:bodyPr wrap="square">
            <a:spAutoFit/>
          </a:bodyPr>
          <a:lstStyle/>
          <a:p>
            <a:pPr algn="ctr"/>
            <a:r>
              <a:rPr lang="en-US" sz="1500" b="1" dirty="0">
                <a:solidFill>
                  <a:schemeClr val="bg1"/>
                </a:solidFill>
                <a:latin typeface="Arial" panose="020B0604020202020204" pitchFamily="34" charset="0"/>
              </a:rPr>
              <a:t>Complex 2D &amp; 3D Animation + Editing + Creative Finishing</a:t>
            </a:r>
          </a:p>
          <a:p>
            <a:pPr algn="ctr"/>
            <a:r>
              <a:rPr lang="en-US" sz="1000" dirty="0">
                <a:solidFill>
                  <a:schemeClr val="bg1"/>
                </a:solidFill>
                <a:latin typeface="Arial" panose="020B0604020202020204" pitchFamily="34" charset="0"/>
              </a:rPr>
              <a:t>(Ideal for After Effects, Flame, Media Composer, NUKE, Premiere Pro, Resolve, )</a:t>
            </a:r>
          </a:p>
        </p:txBody>
      </p:sp>
      <p:pic>
        <p:nvPicPr>
          <p:cNvPr id="18" name="Picture 17">
            <a:extLst>
              <a:ext uri="{FF2B5EF4-FFF2-40B4-BE49-F238E27FC236}">
                <a16:creationId xmlns:a16="http://schemas.microsoft.com/office/drawing/2014/main" id="{53005F0B-FEEE-4242-BC89-4F2DD7C2B9F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65782" y="2238643"/>
            <a:ext cx="2000986" cy="2219057"/>
          </a:xfrm>
          <a:prstGeom prst="rect">
            <a:avLst/>
          </a:prstGeom>
        </p:spPr>
      </p:pic>
      <p:pic>
        <p:nvPicPr>
          <p:cNvPr id="19" name="Picture 18">
            <a:extLst>
              <a:ext uri="{FF2B5EF4-FFF2-40B4-BE49-F238E27FC236}">
                <a16:creationId xmlns:a16="http://schemas.microsoft.com/office/drawing/2014/main" id="{0867B85F-A7F7-43D9-9DF7-994BE058FC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69323" y="4657408"/>
            <a:ext cx="3077480" cy="1732621"/>
          </a:xfrm>
          <a:prstGeom prst="rect">
            <a:avLst/>
          </a:prstGeom>
        </p:spPr>
      </p:pic>
      <p:sp>
        <p:nvSpPr>
          <p:cNvPr id="20" name="Rectangle 19">
            <a:extLst>
              <a:ext uri="{FF2B5EF4-FFF2-40B4-BE49-F238E27FC236}">
                <a16:creationId xmlns:a16="http://schemas.microsoft.com/office/drawing/2014/main" id="{5E0AEB92-4D12-4116-82F4-6868038170D8}"/>
              </a:ext>
            </a:extLst>
          </p:cNvPr>
          <p:cNvSpPr/>
          <p:nvPr/>
        </p:nvSpPr>
        <p:spPr>
          <a:xfrm>
            <a:off x="8320589" y="4436731"/>
            <a:ext cx="1922662" cy="492443"/>
          </a:xfrm>
          <a:prstGeom prst="rect">
            <a:avLst/>
          </a:prstGeom>
        </p:spPr>
        <p:txBody>
          <a:bodyPr wrap="square">
            <a:spAutoFit/>
          </a:bodyPr>
          <a:lstStyle/>
          <a:p>
            <a:r>
              <a:rPr lang="en-GB" sz="1000" b="1" dirty="0" err="1">
                <a:solidFill>
                  <a:schemeClr val="bg1"/>
                </a:solidFill>
                <a:latin typeface="Arial" panose="020B0604020202020204" pitchFamily="34" charset="0"/>
              </a:rPr>
              <a:t>ThinkVision</a:t>
            </a:r>
            <a:br>
              <a:rPr lang="en-GB" sz="1000" dirty="0">
                <a:solidFill>
                  <a:schemeClr val="bg1"/>
                </a:solidFill>
                <a:latin typeface="Arial" panose="020B0604020202020204" pitchFamily="34" charset="0"/>
              </a:rPr>
            </a:br>
            <a:r>
              <a:rPr lang="en-US" sz="1600" dirty="0">
                <a:solidFill>
                  <a:schemeClr val="bg1"/>
                </a:solidFill>
                <a:latin typeface="Arial" panose="020B0604020202020204" pitchFamily="34" charset="0"/>
              </a:rPr>
              <a:t>P44w</a:t>
            </a:r>
          </a:p>
        </p:txBody>
      </p:sp>
      <p:pic>
        <p:nvPicPr>
          <p:cNvPr id="22" name="Picture 21">
            <a:extLst>
              <a:ext uri="{FF2B5EF4-FFF2-40B4-BE49-F238E27FC236}">
                <a16:creationId xmlns:a16="http://schemas.microsoft.com/office/drawing/2014/main" id="{172B32B4-51EA-49FD-861E-4BDD4B9CDC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9173" y="2618409"/>
            <a:ext cx="2033279" cy="1871041"/>
          </a:xfrm>
          <a:prstGeom prst="rect">
            <a:avLst/>
          </a:prstGeom>
        </p:spPr>
      </p:pic>
      <p:pic>
        <p:nvPicPr>
          <p:cNvPr id="23" name="Picture 22">
            <a:extLst>
              <a:ext uri="{FF2B5EF4-FFF2-40B4-BE49-F238E27FC236}">
                <a16:creationId xmlns:a16="http://schemas.microsoft.com/office/drawing/2014/main" id="{37836205-3E59-4222-9400-37C9A92904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29240" y="2975380"/>
            <a:ext cx="1980452" cy="1320962"/>
          </a:xfrm>
          <a:prstGeom prst="rect">
            <a:avLst/>
          </a:prstGeom>
        </p:spPr>
      </p:pic>
      <p:pic>
        <p:nvPicPr>
          <p:cNvPr id="34" name="Picture 33">
            <a:extLst>
              <a:ext uri="{FF2B5EF4-FFF2-40B4-BE49-F238E27FC236}">
                <a16:creationId xmlns:a16="http://schemas.microsoft.com/office/drawing/2014/main" id="{2177DB26-196F-4AA0-AAC1-188E1622285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71900" y="823785"/>
            <a:ext cx="987485" cy="394994"/>
          </a:xfrm>
          <a:prstGeom prst="rect">
            <a:avLst/>
          </a:prstGeom>
        </p:spPr>
      </p:pic>
      <p:pic>
        <p:nvPicPr>
          <p:cNvPr id="35" name="Picture 34">
            <a:extLst>
              <a:ext uri="{FF2B5EF4-FFF2-40B4-BE49-F238E27FC236}">
                <a16:creationId xmlns:a16="http://schemas.microsoft.com/office/drawing/2014/main" id="{662EB3B5-B34B-48DE-A132-44DFC829364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6685" y="786318"/>
            <a:ext cx="1289840" cy="460836"/>
          </a:xfrm>
          <a:prstGeom prst="rect">
            <a:avLst/>
          </a:prstGeom>
        </p:spPr>
      </p:pic>
      <p:pic>
        <p:nvPicPr>
          <p:cNvPr id="39" name="Picture 38">
            <a:extLst>
              <a:ext uri="{FF2B5EF4-FFF2-40B4-BE49-F238E27FC236}">
                <a16:creationId xmlns:a16="http://schemas.microsoft.com/office/drawing/2014/main" id="{154DE8E6-8957-4FD0-9466-ED62C622EBD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88936" y="817460"/>
            <a:ext cx="1259149" cy="398938"/>
          </a:xfrm>
          <a:prstGeom prst="rect">
            <a:avLst/>
          </a:prstGeom>
        </p:spPr>
      </p:pic>
      <p:pic>
        <p:nvPicPr>
          <p:cNvPr id="21" name="Picture 20">
            <a:extLst>
              <a:ext uri="{FF2B5EF4-FFF2-40B4-BE49-F238E27FC236}">
                <a16:creationId xmlns:a16="http://schemas.microsoft.com/office/drawing/2014/main" id="{E3D207CE-780B-4D31-B73C-A3F54FEF0771}"/>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472416" y="6237991"/>
            <a:ext cx="374116" cy="364140"/>
          </a:xfrm>
          <a:prstGeom prst="rect">
            <a:avLst/>
          </a:prstGeom>
        </p:spPr>
      </p:pic>
      <p:pic>
        <p:nvPicPr>
          <p:cNvPr id="25" name="Picture 24">
            <a:extLst>
              <a:ext uri="{FF2B5EF4-FFF2-40B4-BE49-F238E27FC236}">
                <a16:creationId xmlns:a16="http://schemas.microsoft.com/office/drawing/2014/main" id="{F937E1B8-2619-46EA-BB50-0577ADF61E8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6020" y="6242201"/>
            <a:ext cx="369791" cy="359930"/>
          </a:xfrm>
          <a:prstGeom prst="rect">
            <a:avLst/>
          </a:prstGeom>
        </p:spPr>
      </p:pic>
      <p:pic>
        <p:nvPicPr>
          <p:cNvPr id="27" name="Picture 26">
            <a:extLst>
              <a:ext uri="{FF2B5EF4-FFF2-40B4-BE49-F238E27FC236}">
                <a16:creationId xmlns:a16="http://schemas.microsoft.com/office/drawing/2014/main" id="{0EC8D04A-87FA-4F3E-8361-B167C8F0B992}"/>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08041" y="6244167"/>
            <a:ext cx="367771" cy="357964"/>
          </a:xfrm>
          <a:prstGeom prst="rect">
            <a:avLst/>
          </a:prstGeom>
        </p:spPr>
      </p:pic>
      <p:pic>
        <p:nvPicPr>
          <p:cNvPr id="40" name="Picture 39">
            <a:extLst>
              <a:ext uri="{FF2B5EF4-FFF2-40B4-BE49-F238E27FC236}">
                <a16:creationId xmlns:a16="http://schemas.microsoft.com/office/drawing/2014/main" id="{DA8C608A-B07D-453D-AE76-A3B6AF17F9D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934715" y="2168970"/>
            <a:ext cx="1857549" cy="2468683"/>
          </a:xfrm>
          <a:prstGeom prst="rect">
            <a:avLst/>
          </a:prstGeom>
        </p:spPr>
      </p:pic>
      <p:pic>
        <p:nvPicPr>
          <p:cNvPr id="26" name="Picture 25" descr="A close up of a speaker&#10;&#10;Description automatically generated">
            <a:extLst>
              <a:ext uri="{FF2B5EF4-FFF2-40B4-BE49-F238E27FC236}">
                <a16:creationId xmlns:a16="http://schemas.microsoft.com/office/drawing/2014/main" id="{17690DEA-E8FF-4687-9376-707686EEDD9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288130" y="2260622"/>
            <a:ext cx="1625217" cy="2422330"/>
          </a:xfrm>
          <a:prstGeom prst="rect">
            <a:avLst/>
          </a:prstGeom>
        </p:spPr>
      </p:pic>
      <p:pic>
        <p:nvPicPr>
          <p:cNvPr id="2056" name="Picture 8" descr="https://png2.kisspng.com/sh/b99c737e6130c9853c8181d7b04c784a/L0KzQYm3VsE5N5d5jpH0aYP2gLBuTfJtaZRwhdNwaXOwdLL9if5kcV53feV4bIboPbT2jP9zNZh3edZybnewcr3ogBtuaZhuRadrMki6RIi7UPE5QGc2RqMEMUC3QYm9UcUzQWQ8T6s5OEC3Q4O1kP5o/kisspng-blackmagic-davinci-resolve-color-grading-blackmagi-5b2874740a8861.1910418615293779080432.png">
            <a:extLst>
              <a:ext uri="{FF2B5EF4-FFF2-40B4-BE49-F238E27FC236}">
                <a16:creationId xmlns:a16="http://schemas.microsoft.com/office/drawing/2014/main" id="{F4B3FCCA-5D71-49C3-83C7-E7A36D0D3856}"/>
              </a:ext>
            </a:extLst>
          </p:cNvPr>
          <p:cNvPicPr>
            <a:picLocks noChangeAspect="1" noChangeArrowheads="1"/>
          </p:cNvPicPr>
          <p:nvPr/>
        </p:nvPicPr>
        <p:blipFill>
          <a:blip r:embed="rId1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4780" y="6223694"/>
            <a:ext cx="480752" cy="4807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0F9F1EF-B769-4B28-864C-9AA62E7F5E3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26571" y="6242771"/>
            <a:ext cx="1190422" cy="433242"/>
          </a:xfrm>
          <a:prstGeom prst="rect">
            <a:avLst/>
          </a:prstGeom>
        </p:spPr>
      </p:pic>
      <p:pic>
        <p:nvPicPr>
          <p:cNvPr id="24" name="Picture 23">
            <a:extLst>
              <a:ext uri="{FF2B5EF4-FFF2-40B4-BE49-F238E27FC236}">
                <a16:creationId xmlns:a16="http://schemas.microsoft.com/office/drawing/2014/main" id="{25E71ADA-FDD2-4404-8E02-14E70CDA87A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27677" y="6242771"/>
            <a:ext cx="1271906" cy="433243"/>
          </a:xfrm>
          <a:prstGeom prst="rect">
            <a:avLst/>
          </a:prstGeom>
        </p:spPr>
      </p:pic>
      <p:pic>
        <p:nvPicPr>
          <p:cNvPr id="29" name="Picture 28">
            <a:extLst>
              <a:ext uri="{FF2B5EF4-FFF2-40B4-BE49-F238E27FC236}">
                <a16:creationId xmlns:a16="http://schemas.microsoft.com/office/drawing/2014/main" id="{454A4933-86A6-4059-A7EC-2D6D068C6E1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91820" y="6241699"/>
            <a:ext cx="1196313" cy="435386"/>
          </a:xfrm>
          <a:prstGeom prst="rect">
            <a:avLst/>
          </a:prstGeom>
        </p:spPr>
      </p:pic>
      <p:pic>
        <p:nvPicPr>
          <p:cNvPr id="31" name="Picture 30">
            <a:extLst>
              <a:ext uri="{FF2B5EF4-FFF2-40B4-BE49-F238E27FC236}">
                <a16:creationId xmlns:a16="http://schemas.microsoft.com/office/drawing/2014/main" id="{98F6031F-EF6B-445C-914A-3F00A186083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124340" y="6274172"/>
            <a:ext cx="896159" cy="378378"/>
          </a:xfrm>
          <a:prstGeom prst="rect">
            <a:avLst/>
          </a:prstGeom>
        </p:spPr>
      </p:pic>
      <p:sp>
        <p:nvSpPr>
          <p:cNvPr id="36" name="Rectangle 35">
            <a:extLst>
              <a:ext uri="{FF2B5EF4-FFF2-40B4-BE49-F238E27FC236}">
                <a16:creationId xmlns:a16="http://schemas.microsoft.com/office/drawing/2014/main" id="{5533FA18-2509-4D4C-8A9D-76D7BD7185FE}"/>
              </a:ext>
            </a:extLst>
          </p:cNvPr>
          <p:cNvSpPr/>
          <p:nvPr/>
        </p:nvSpPr>
        <p:spPr>
          <a:xfrm>
            <a:off x="349290" y="4477495"/>
            <a:ext cx="1946492" cy="1415772"/>
          </a:xfrm>
          <a:prstGeom prst="rect">
            <a:avLst/>
          </a:prstGeom>
        </p:spPr>
        <p:txBody>
          <a:bodyPr wrap="square">
            <a:spAutoFit/>
          </a:bodyPr>
          <a:lstStyle/>
          <a:p>
            <a:pPr defTabSz="914126" fontAlgn="auto">
              <a:spcBef>
                <a:spcPts val="0"/>
              </a:spcBef>
              <a:spcAft>
                <a:spcPts val="0"/>
              </a:spcAft>
            </a:pPr>
            <a:r>
              <a:rPr lang="en-US" sz="1000" b="1" dirty="0">
                <a:solidFill>
                  <a:prstClr val="white"/>
                </a:solidFill>
                <a:latin typeface="Arial" panose="020B0604020202020204" pitchFamily="34" charset="0"/>
                <a:ea typeface="+mn-ea"/>
                <a:cs typeface="Arial" panose="020B0604020202020204" pitchFamily="34" charset="0"/>
              </a:rPr>
              <a:t>ThinkPad</a:t>
            </a:r>
            <a:r>
              <a:rPr lang="en-US" sz="1000" dirty="0">
                <a:solidFill>
                  <a:prstClr val="white"/>
                </a:solidFill>
                <a:latin typeface="Arial" panose="020B0604020202020204" pitchFamily="34" charset="0"/>
                <a:ea typeface="+mn-ea"/>
                <a:cs typeface="Arial" panose="020B0604020202020204" pitchFamily="34" charset="0"/>
              </a:rPr>
              <a:t> </a:t>
            </a:r>
            <a:br>
              <a:rPr lang="en-US" sz="1000" dirty="0">
                <a:solidFill>
                  <a:prstClr val="white"/>
                </a:solidFill>
                <a:latin typeface="Arial" panose="020B0604020202020204" pitchFamily="34" charset="0"/>
                <a:ea typeface="+mn-ea"/>
                <a:cs typeface="Arial" panose="020B0604020202020204" pitchFamily="34" charset="0"/>
              </a:rPr>
            </a:br>
            <a:r>
              <a:rPr lang="en-US" sz="1300" dirty="0">
                <a:solidFill>
                  <a:prstClr val="white"/>
                </a:solidFill>
                <a:latin typeface="Arial" panose="020B0604020202020204" pitchFamily="34" charset="0"/>
                <a:ea typeface="+mn-ea"/>
                <a:cs typeface="Arial" panose="020B0604020202020204" pitchFamily="34" charset="0"/>
              </a:rPr>
              <a:t>P1 Gen2</a:t>
            </a:r>
          </a:p>
          <a:p>
            <a:pPr marL="171399" indent="-171399" defTabSz="914126" fontAlgn="auto">
              <a:spcBef>
                <a:spcPts val="0"/>
              </a:spcBef>
              <a:spcAft>
                <a:spcPts val="0"/>
              </a:spcAft>
              <a:buFont typeface="Arial" panose="020B0604020202020204" pitchFamily="34" charset="0"/>
              <a:buChar char="•"/>
            </a:pPr>
            <a:endParaRPr lang="en-US" sz="1000" dirty="0">
              <a:solidFill>
                <a:prstClr val="white"/>
              </a:solidFill>
              <a:latin typeface="Arial" panose="020B0604020202020204" pitchFamily="34" charset="0"/>
              <a:ea typeface="+mn-ea"/>
              <a:cs typeface="Arial" panose="020B0604020202020204" pitchFamily="34" charset="0"/>
            </a:endParaRPr>
          </a:p>
          <a:p>
            <a:pPr marL="107968" indent="-107968" defTabSz="914126" fontAlgn="auto">
              <a:spcBef>
                <a:spcPts val="0"/>
              </a:spcBef>
              <a:spcAft>
                <a:spcPts val="0"/>
              </a:spcAft>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Intel Core i9-9880H </a:t>
            </a:r>
          </a:p>
          <a:p>
            <a:pPr marL="107968" indent="-107968" defTabSz="914126" fontAlgn="auto">
              <a:spcBef>
                <a:spcPts val="0"/>
              </a:spcBef>
              <a:spcAft>
                <a:spcPts val="0"/>
              </a:spcAft>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NVIDIA </a:t>
            </a:r>
            <a:r>
              <a:rPr lang="en-US" sz="1000" dirty="0" err="1">
                <a:solidFill>
                  <a:prstClr val="white"/>
                </a:solidFill>
                <a:latin typeface="Arial" panose="020B0604020202020204" pitchFamily="34" charset="0"/>
                <a:ea typeface="+mn-ea"/>
                <a:cs typeface="Arial" panose="020B0604020202020204" pitchFamily="34" charset="0"/>
              </a:rPr>
              <a:t>Quadro</a:t>
            </a:r>
            <a:r>
              <a:rPr lang="en-US" sz="1000" dirty="0">
                <a:solidFill>
                  <a:prstClr val="white"/>
                </a:solidFill>
                <a:latin typeface="Arial" panose="020B0604020202020204" pitchFamily="34" charset="0"/>
                <a:ea typeface="+mn-ea"/>
                <a:cs typeface="Arial" panose="020B0604020202020204" pitchFamily="34" charset="0"/>
              </a:rPr>
              <a:t> T2000</a:t>
            </a:r>
          </a:p>
          <a:p>
            <a:pPr marL="107968" indent="-107968" defTabSz="914126" fontAlgn="auto">
              <a:spcBef>
                <a:spcPts val="0"/>
              </a:spcBef>
              <a:spcAft>
                <a:spcPts val="0"/>
              </a:spcAft>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32GB RAM</a:t>
            </a:r>
          </a:p>
          <a:p>
            <a:pPr marL="107968" indent="-107968" defTabSz="914126" fontAlgn="auto">
              <a:spcBef>
                <a:spcPts val="0"/>
              </a:spcBef>
              <a:spcAft>
                <a:spcPts val="0"/>
              </a:spcAft>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1TB PCIe M.2 Storage</a:t>
            </a:r>
          </a:p>
          <a:p>
            <a:pPr marL="107968" indent="-107968" defTabSz="914126" fontAlgn="auto">
              <a:spcBef>
                <a:spcPts val="0"/>
              </a:spcBef>
              <a:spcAft>
                <a:spcPts val="0"/>
              </a:spcAft>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3-Year Warranty</a:t>
            </a:r>
          </a:p>
        </p:txBody>
      </p:sp>
      <p:sp>
        <p:nvSpPr>
          <p:cNvPr id="37" name="Rectangle 36">
            <a:extLst>
              <a:ext uri="{FF2B5EF4-FFF2-40B4-BE49-F238E27FC236}">
                <a16:creationId xmlns:a16="http://schemas.microsoft.com/office/drawing/2014/main" id="{3D183AC7-E46B-4E69-A7E5-2724647EEC08}"/>
              </a:ext>
            </a:extLst>
          </p:cNvPr>
          <p:cNvSpPr/>
          <p:nvPr/>
        </p:nvSpPr>
        <p:spPr>
          <a:xfrm>
            <a:off x="4108859" y="4464144"/>
            <a:ext cx="2058307" cy="1569251"/>
          </a:xfrm>
          <a:prstGeom prst="rect">
            <a:avLst/>
          </a:prstGeom>
        </p:spPr>
        <p:txBody>
          <a:bodyPr wrap="square">
            <a:spAutoFit/>
          </a:bodyPr>
          <a:lstStyle/>
          <a:p>
            <a:pPr defTabSz="914126" fontAlgn="auto">
              <a:spcBef>
                <a:spcPts val="0"/>
              </a:spcBef>
              <a:spcAft>
                <a:spcPts val="0"/>
              </a:spcAft>
              <a:buSzPct val="100000"/>
            </a:pPr>
            <a:r>
              <a:rPr lang="en-US" sz="1000" b="1" dirty="0">
                <a:solidFill>
                  <a:prstClr val="white"/>
                </a:solidFill>
                <a:latin typeface="Arial" panose="020B0604020202020204" pitchFamily="34" charset="0"/>
                <a:ea typeface="+mn-ea"/>
                <a:cs typeface="Arial" panose="020B0604020202020204" pitchFamily="34" charset="0"/>
              </a:rPr>
              <a:t>ThinkStation </a:t>
            </a:r>
            <a:br>
              <a:rPr lang="en-US" sz="1000" b="1" dirty="0">
                <a:solidFill>
                  <a:prstClr val="white"/>
                </a:solidFill>
                <a:latin typeface="Arial" panose="020B0604020202020204" pitchFamily="34" charset="0"/>
                <a:ea typeface="+mn-ea"/>
                <a:cs typeface="Arial" panose="020B0604020202020204" pitchFamily="34" charset="0"/>
              </a:rPr>
            </a:br>
            <a:r>
              <a:rPr lang="en-US" sz="1300" dirty="0">
                <a:solidFill>
                  <a:prstClr val="white"/>
                </a:solidFill>
                <a:latin typeface="Arial" panose="020B0604020202020204" pitchFamily="34" charset="0"/>
                <a:ea typeface="+mn-ea"/>
                <a:cs typeface="Arial" panose="020B0604020202020204" pitchFamily="34" charset="0"/>
              </a:rPr>
              <a:t>P720</a:t>
            </a:r>
          </a:p>
          <a:p>
            <a:pPr marL="171399" indent="-171399" defTabSz="914126" fontAlgn="auto">
              <a:spcBef>
                <a:spcPts val="0"/>
              </a:spcBef>
              <a:spcAft>
                <a:spcPts val="0"/>
              </a:spcAft>
              <a:buSzPct val="100000"/>
              <a:buFont typeface="Arial" panose="020B0604020202020204" pitchFamily="34" charset="0"/>
              <a:buChar char="•"/>
            </a:pPr>
            <a:endParaRPr lang="en-GB" sz="1000" dirty="0">
              <a:solidFill>
                <a:prstClr val="white"/>
              </a:solidFill>
              <a:latin typeface="Arial" panose="020B0604020202020204" pitchFamily="34" charset="0"/>
              <a:ea typeface="+mn-ea"/>
              <a:cs typeface="Arial" panose="020B0604020202020204" pitchFamily="34" charset="0"/>
            </a:endParaRPr>
          </a:p>
          <a:p>
            <a:pPr marL="107968" indent="-107968" defTabSz="914126" fontAlgn="auto">
              <a:spcBef>
                <a:spcPts val="0"/>
              </a:spcBef>
              <a:spcAft>
                <a:spcPts val="0"/>
              </a:spcAft>
              <a:buSzPct val="100000"/>
              <a:buFont typeface="Arial" panose="020B0604020202020204" pitchFamily="34" charset="0"/>
              <a:buChar char="•"/>
            </a:pPr>
            <a:r>
              <a:rPr lang="en-GB" sz="1000" dirty="0">
                <a:solidFill>
                  <a:prstClr val="white"/>
                </a:solidFill>
                <a:latin typeface="Arial" panose="020B0604020202020204" pitchFamily="34" charset="0"/>
                <a:ea typeface="+mn-ea"/>
                <a:cs typeface="Arial" panose="020B0604020202020204" pitchFamily="34" charset="0"/>
              </a:rPr>
              <a:t>Dual Intel Xeon Gold 6134</a:t>
            </a:r>
            <a:endParaRPr lang="en-US" sz="1000" dirty="0">
              <a:solidFill>
                <a:prstClr val="white"/>
              </a:solidFill>
              <a:latin typeface="Arial" panose="020B0604020202020204" pitchFamily="34" charset="0"/>
              <a:ea typeface="+mn-ea"/>
              <a:cs typeface="Arial" panose="020B0604020202020204" pitchFamily="34" charset="0"/>
            </a:endParaRP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NVIDIA Quadro RTX 5000</a:t>
            </a: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96GB RAM</a:t>
            </a:r>
          </a:p>
          <a:p>
            <a:pPr marL="107968" indent="-107968" defTabSz="914126" fontAlgn="auto">
              <a:spcBef>
                <a:spcPts val="0"/>
              </a:spcBef>
              <a:spcAft>
                <a:spcPts val="0"/>
              </a:spcAft>
              <a:buSzPct val="100000"/>
              <a:buFont typeface="Arial" panose="020B0604020202020204" pitchFamily="34" charset="0"/>
              <a:buChar char="•"/>
            </a:pPr>
            <a:r>
              <a:rPr lang="da-DK" sz="1000" dirty="0">
                <a:solidFill>
                  <a:prstClr val="white"/>
                </a:solidFill>
                <a:latin typeface="Arial" panose="020B0604020202020204" pitchFamily="34" charset="0"/>
                <a:ea typeface="+mn-ea"/>
                <a:cs typeface="Arial" panose="020B0604020202020204" pitchFamily="34" charset="0"/>
              </a:rPr>
              <a:t>2TB PCle M.2 Storage</a:t>
            </a: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3-Year Onsite Warranty</a:t>
            </a: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Dual </a:t>
            </a:r>
            <a:r>
              <a:rPr lang="en-US" sz="1000" dirty="0" err="1">
                <a:solidFill>
                  <a:prstClr val="white"/>
                </a:solidFill>
                <a:latin typeface="Arial" panose="020B0604020202020204" pitchFamily="34" charset="0"/>
                <a:ea typeface="+mn-ea"/>
                <a:cs typeface="Arial" panose="020B0604020202020204" pitchFamily="34" charset="0"/>
              </a:rPr>
              <a:t>ThinkVision</a:t>
            </a:r>
            <a:r>
              <a:rPr lang="en-US" sz="1000" dirty="0">
                <a:solidFill>
                  <a:prstClr val="white"/>
                </a:solidFill>
                <a:latin typeface="Arial" panose="020B0604020202020204" pitchFamily="34" charset="0"/>
                <a:ea typeface="+mn-ea"/>
                <a:cs typeface="Arial" panose="020B0604020202020204" pitchFamily="34" charset="0"/>
              </a:rPr>
              <a:t> P32u</a:t>
            </a:r>
          </a:p>
        </p:txBody>
      </p:sp>
      <p:sp>
        <p:nvSpPr>
          <p:cNvPr id="38" name="Rectangle 37">
            <a:extLst>
              <a:ext uri="{FF2B5EF4-FFF2-40B4-BE49-F238E27FC236}">
                <a16:creationId xmlns:a16="http://schemas.microsoft.com/office/drawing/2014/main" id="{A32387A6-B6F0-4110-8669-628E5514739A}"/>
              </a:ext>
            </a:extLst>
          </p:cNvPr>
          <p:cNvSpPr/>
          <p:nvPr/>
        </p:nvSpPr>
        <p:spPr>
          <a:xfrm>
            <a:off x="5992908" y="4464145"/>
            <a:ext cx="1922161" cy="1569660"/>
          </a:xfrm>
          <a:prstGeom prst="rect">
            <a:avLst/>
          </a:prstGeom>
        </p:spPr>
        <p:txBody>
          <a:bodyPr wrap="square">
            <a:spAutoFit/>
          </a:bodyPr>
          <a:lstStyle/>
          <a:p>
            <a:pPr defTabSz="914126" fontAlgn="auto">
              <a:spcBef>
                <a:spcPts val="0"/>
              </a:spcBef>
              <a:spcAft>
                <a:spcPts val="0"/>
              </a:spcAft>
            </a:pPr>
            <a:r>
              <a:rPr lang="en-US" sz="1000" b="1" dirty="0">
                <a:solidFill>
                  <a:prstClr val="white"/>
                </a:solidFill>
                <a:latin typeface="Arial" panose="020B0604020202020204" pitchFamily="34" charset="0"/>
                <a:ea typeface="+mn-ea"/>
                <a:cs typeface="Arial" panose="020B0604020202020204" pitchFamily="34" charset="0"/>
              </a:rPr>
              <a:t>ThinkStation</a:t>
            </a:r>
            <a:br>
              <a:rPr lang="en-US" sz="1000" b="1" dirty="0">
                <a:solidFill>
                  <a:prstClr val="white"/>
                </a:solidFill>
                <a:latin typeface="Arial" panose="020B0604020202020204" pitchFamily="34" charset="0"/>
                <a:ea typeface="+mn-ea"/>
                <a:cs typeface="Arial" panose="020B0604020202020204" pitchFamily="34" charset="0"/>
              </a:rPr>
            </a:br>
            <a:r>
              <a:rPr lang="en-US" sz="1300" dirty="0">
                <a:solidFill>
                  <a:prstClr val="white"/>
                </a:solidFill>
                <a:latin typeface="Arial" panose="020B0604020202020204" pitchFamily="34" charset="0"/>
                <a:ea typeface="+mn-ea"/>
                <a:cs typeface="Arial" panose="020B0604020202020204" pitchFamily="34" charset="0"/>
              </a:rPr>
              <a:t>P920</a:t>
            </a:r>
          </a:p>
          <a:p>
            <a:pPr marL="171399" indent="-171399" defTabSz="914126" fontAlgn="auto">
              <a:spcBef>
                <a:spcPts val="0"/>
              </a:spcBef>
              <a:spcAft>
                <a:spcPts val="0"/>
              </a:spcAft>
              <a:buFont typeface="Arial" panose="020B0604020202020204" pitchFamily="34" charset="0"/>
              <a:buChar char="•"/>
            </a:pPr>
            <a:endParaRPr lang="en-US" sz="1000" dirty="0">
              <a:solidFill>
                <a:prstClr val="white"/>
              </a:solidFill>
              <a:latin typeface="Arial" panose="020B0604020202020204" pitchFamily="34" charset="0"/>
              <a:ea typeface="+mn-ea"/>
              <a:cs typeface="Arial" panose="020B0604020202020204" pitchFamily="34" charset="0"/>
            </a:endParaRPr>
          </a:p>
          <a:p>
            <a:pPr marL="107968" indent="-107968" defTabSz="914126" fontAlgn="auto">
              <a:spcBef>
                <a:spcPts val="0"/>
              </a:spcBef>
              <a:spcAft>
                <a:spcPts val="0"/>
              </a:spcAft>
              <a:buSzPct val="100000"/>
              <a:buFont typeface="Arial" panose="020B0604020202020204" pitchFamily="34" charset="0"/>
              <a:buChar char="•"/>
            </a:pPr>
            <a:r>
              <a:rPr lang="en-GB" sz="1000" dirty="0">
                <a:solidFill>
                  <a:prstClr val="white"/>
                </a:solidFill>
                <a:latin typeface="Arial" panose="020B0604020202020204" pitchFamily="34" charset="0"/>
                <a:ea typeface="+mn-ea"/>
                <a:cs typeface="Arial" panose="020B0604020202020204" pitchFamily="34" charset="0"/>
              </a:rPr>
              <a:t>Dual Intel Xeon Gold 6136</a:t>
            </a:r>
            <a:endParaRPr lang="en-US" sz="1000" dirty="0">
              <a:solidFill>
                <a:prstClr val="white"/>
              </a:solidFill>
              <a:latin typeface="Arial" panose="020B0604020202020204" pitchFamily="34" charset="0"/>
              <a:ea typeface="+mn-ea"/>
              <a:cs typeface="Arial" panose="020B0604020202020204" pitchFamily="34" charset="0"/>
            </a:endParaRP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NVIDIA </a:t>
            </a:r>
            <a:r>
              <a:rPr lang="en-US" sz="1000">
                <a:solidFill>
                  <a:prstClr val="white"/>
                </a:solidFill>
                <a:latin typeface="Arial" panose="020B0604020202020204" pitchFamily="34" charset="0"/>
                <a:ea typeface="+mn-ea"/>
                <a:cs typeface="Arial" panose="020B0604020202020204" pitchFamily="34" charset="0"/>
              </a:rPr>
              <a:t>Quadro RTX 6000</a:t>
            </a:r>
            <a:endParaRPr lang="en-US" sz="1000" dirty="0">
              <a:solidFill>
                <a:prstClr val="white"/>
              </a:solidFill>
              <a:latin typeface="Arial" panose="020B0604020202020204" pitchFamily="34" charset="0"/>
              <a:ea typeface="+mn-ea"/>
              <a:cs typeface="Arial" panose="020B0604020202020204" pitchFamily="34" charset="0"/>
            </a:endParaRP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192GB RAM</a:t>
            </a: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2TB PCIe M.2 Storage</a:t>
            </a: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3-Year Warranty</a:t>
            </a: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Dual </a:t>
            </a:r>
            <a:r>
              <a:rPr lang="en-US" sz="1000" dirty="0" err="1">
                <a:solidFill>
                  <a:prstClr val="white"/>
                </a:solidFill>
                <a:latin typeface="Arial" panose="020B0604020202020204" pitchFamily="34" charset="0"/>
                <a:ea typeface="+mn-ea"/>
                <a:cs typeface="Arial" panose="020B0604020202020204" pitchFamily="34" charset="0"/>
              </a:rPr>
              <a:t>ThinkVision</a:t>
            </a:r>
            <a:r>
              <a:rPr lang="en-US" sz="1000" dirty="0">
                <a:solidFill>
                  <a:prstClr val="white"/>
                </a:solidFill>
                <a:latin typeface="Arial" panose="020B0604020202020204" pitchFamily="34" charset="0"/>
                <a:ea typeface="+mn-ea"/>
                <a:cs typeface="Arial" panose="020B0604020202020204" pitchFamily="34" charset="0"/>
              </a:rPr>
              <a:t> P32u</a:t>
            </a:r>
          </a:p>
        </p:txBody>
      </p:sp>
      <p:sp>
        <p:nvSpPr>
          <p:cNvPr id="41" name="Rectangle 40">
            <a:extLst>
              <a:ext uri="{FF2B5EF4-FFF2-40B4-BE49-F238E27FC236}">
                <a16:creationId xmlns:a16="http://schemas.microsoft.com/office/drawing/2014/main" id="{CB3635BE-A4A0-404D-9763-6E6D3BF21421}"/>
              </a:ext>
            </a:extLst>
          </p:cNvPr>
          <p:cNvSpPr/>
          <p:nvPr/>
        </p:nvSpPr>
        <p:spPr>
          <a:xfrm>
            <a:off x="2209530" y="4464144"/>
            <a:ext cx="1922161" cy="1569251"/>
          </a:xfrm>
          <a:prstGeom prst="rect">
            <a:avLst/>
          </a:prstGeom>
        </p:spPr>
        <p:txBody>
          <a:bodyPr wrap="square">
            <a:spAutoFit/>
          </a:bodyPr>
          <a:lstStyle/>
          <a:p>
            <a:pPr defTabSz="914126" fontAlgn="auto">
              <a:spcBef>
                <a:spcPts val="0"/>
              </a:spcBef>
              <a:spcAft>
                <a:spcPts val="0"/>
              </a:spcAft>
              <a:buSzPct val="100000"/>
            </a:pPr>
            <a:r>
              <a:rPr lang="en-US" sz="1000" b="1" dirty="0">
                <a:solidFill>
                  <a:prstClr val="white"/>
                </a:solidFill>
                <a:latin typeface="Arial" panose="020B0604020202020204" pitchFamily="34" charset="0"/>
                <a:ea typeface="+mn-ea"/>
                <a:cs typeface="Arial" panose="020B0604020202020204" pitchFamily="34" charset="0"/>
              </a:rPr>
              <a:t>ThinkStation </a:t>
            </a:r>
            <a:br>
              <a:rPr lang="en-US" sz="1000" dirty="0">
                <a:solidFill>
                  <a:prstClr val="white"/>
                </a:solidFill>
                <a:latin typeface="Arial" panose="020B0604020202020204" pitchFamily="34" charset="0"/>
                <a:ea typeface="+mn-ea"/>
                <a:cs typeface="Arial" panose="020B0604020202020204" pitchFamily="34" charset="0"/>
              </a:rPr>
            </a:br>
            <a:r>
              <a:rPr lang="en-US" sz="1300" dirty="0">
                <a:solidFill>
                  <a:prstClr val="white"/>
                </a:solidFill>
                <a:latin typeface="Arial" panose="020B0604020202020204" pitchFamily="34" charset="0"/>
                <a:ea typeface="+mn-ea"/>
                <a:cs typeface="Arial" panose="020B0604020202020204" pitchFamily="34" charset="0"/>
              </a:rPr>
              <a:t>P520 &amp; P520c</a:t>
            </a:r>
          </a:p>
          <a:p>
            <a:pPr marL="171399" indent="-171399" defTabSz="914126" fontAlgn="auto">
              <a:spcBef>
                <a:spcPts val="0"/>
              </a:spcBef>
              <a:spcAft>
                <a:spcPts val="0"/>
              </a:spcAft>
              <a:buSzPct val="100000"/>
              <a:buFont typeface="Arial" panose="020B0604020202020204" pitchFamily="34" charset="0"/>
              <a:buChar char="•"/>
            </a:pPr>
            <a:endParaRPr lang="en-GB" sz="1000" dirty="0">
              <a:solidFill>
                <a:prstClr val="white"/>
              </a:solidFill>
              <a:latin typeface="Arial" panose="020B0604020202020204" pitchFamily="34" charset="0"/>
              <a:ea typeface="+mn-ea"/>
              <a:cs typeface="Arial" panose="020B0604020202020204" pitchFamily="34" charset="0"/>
            </a:endParaRPr>
          </a:p>
          <a:p>
            <a:pPr marL="107968" indent="-107968" defTabSz="914126" fontAlgn="auto">
              <a:spcBef>
                <a:spcPts val="0"/>
              </a:spcBef>
              <a:spcAft>
                <a:spcPts val="0"/>
              </a:spcAft>
              <a:buSzPct val="100000"/>
              <a:buFont typeface="Arial" panose="020B0604020202020204" pitchFamily="34" charset="0"/>
              <a:buChar char="•"/>
            </a:pPr>
            <a:r>
              <a:rPr lang="en-GB" sz="1000" dirty="0">
                <a:solidFill>
                  <a:prstClr val="white"/>
                </a:solidFill>
                <a:latin typeface="Arial" panose="020B0604020202020204" pitchFamily="34" charset="0"/>
                <a:ea typeface="+mn-ea"/>
                <a:cs typeface="Arial" panose="020B0604020202020204" pitchFamily="34" charset="0"/>
              </a:rPr>
              <a:t>Intel Xeon W-2125</a:t>
            </a:r>
            <a:endParaRPr lang="en-US" sz="1000" dirty="0">
              <a:solidFill>
                <a:prstClr val="white"/>
              </a:solidFill>
              <a:latin typeface="Arial" panose="020B0604020202020204" pitchFamily="34" charset="0"/>
              <a:ea typeface="+mn-ea"/>
              <a:cs typeface="Arial" panose="020B0604020202020204" pitchFamily="34" charset="0"/>
            </a:endParaRP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NVIDIA </a:t>
            </a:r>
            <a:r>
              <a:rPr lang="en-US" sz="1000" dirty="0" err="1">
                <a:solidFill>
                  <a:prstClr val="white"/>
                </a:solidFill>
                <a:latin typeface="Arial" panose="020B0604020202020204" pitchFamily="34" charset="0"/>
                <a:ea typeface="+mn-ea"/>
                <a:cs typeface="Arial" panose="020B0604020202020204" pitchFamily="34" charset="0"/>
              </a:rPr>
              <a:t>Quadro</a:t>
            </a:r>
            <a:r>
              <a:rPr lang="en-US" sz="1000" dirty="0">
                <a:solidFill>
                  <a:prstClr val="white"/>
                </a:solidFill>
                <a:latin typeface="Arial" panose="020B0604020202020204" pitchFamily="34" charset="0"/>
                <a:ea typeface="+mn-ea"/>
                <a:cs typeface="Arial" panose="020B0604020202020204" pitchFamily="34" charset="0"/>
              </a:rPr>
              <a:t> RTX 4000</a:t>
            </a: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32GB RAM</a:t>
            </a:r>
          </a:p>
          <a:p>
            <a:pPr marL="107968" indent="-107968" defTabSz="914126" fontAlgn="auto">
              <a:spcBef>
                <a:spcPts val="0"/>
              </a:spcBef>
              <a:spcAft>
                <a:spcPts val="0"/>
              </a:spcAft>
              <a:buSzPct val="100000"/>
              <a:buFont typeface="Arial" panose="020B0604020202020204" pitchFamily="34" charset="0"/>
              <a:buChar char="•"/>
            </a:pPr>
            <a:r>
              <a:rPr lang="da-DK" sz="1000" dirty="0">
                <a:solidFill>
                  <a:prstClr val="white"/>
                </a:solidFill>
                <a:latin typeface="Arial" panose="020B0604020202020204" pitchFamily="34" charset="0"/>
                <a:ea typeface="+mn-ea"/>
                <a:cs typeface="Arial" panose="020B0604020202020204" pitchFamily="34" charset="0"/>
              </a:rPr>
              <a:t>2TB PCle M.2 Storage</a:t>
            </a: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3-Year Onsite Warranty</a:t>
            </a:r>
          </a:p>
          <a:p>
            <a:pPr marL="107968" indent="-107968" defTabSz="914126" fontAlgn="auto">
              <a:spcBef>
                <a:spcPts val="0"/>
              </a:spcBef>
              <a:spcAft>
                <a:spcPts val="0"/>
              </a:spcAft>
              <a:buSzPct val="100000"/>
              <a:buFont typeface="Arial" panose="020B0604020202020204" pitchFamily="34" charset="0"/>
              <a:buChar char="•"/>
            </a:pPr>
            <a:r>
              <a:rPr lang="en-US" sz="1000" dirty="0">
                <a:solidFill>
                  <a:prstClr val="white"/>
                </a:solidFill>
                <a:latin typeface="Arial" panose="020B0604020202020204" pitchFamily="34" charset="0"/>
                <a:ea typeface="+mn-ea"/>
                <a:cs typeface="Arial" panose="020B0604020202020204" pitchFamily="34" charset="0"/>
              </a:rPr>
              <a:t>Dual </a:t>
            </a:r>
            <a:r>
              <a:rPr lang="en-US" sz="1000" dirty="0" err="1">
                <a:solidFill>
                  <a:prstClr val="white"/>
                </a:solidFill>
                <a:latin typeface="Arial" panose="020B0604020202020204" pitchFamily="34" charset="0"/>
                <a:ea typeface="+mn-ea"/>
                <a:cs typeface="Arial" panose="020B0604020202020204" pitchFamily="34" charset="0"/>
              </a:rPr>
              <a:t>ThinkVision</a:t>
            </a:r>
            <a:r>
              <a:rPr lang="en-US" sz="1000" dirty="0">
                <a:solidFill>
                  <a:prstClr val="white"/>
                </a:solidFill>
                <a:latin typeface="Arial" panose="020B0604020202020204" pitchFamily="34" charset="0"/>
                <a:ea typeface="+mn-ea"/>
                <a:cs typeface="Arial" panose="020B0604020202020204" pitchFamily="34" charset="0"/>
              </a:rPr>
              <a:t> P32u</a:t>
            </a:r>
          </a:p>
        </p:txBody>
      </p:sp>
    </p:spTree>
    <p:extLst>
      <p:ext uri="{BB962C8B-B14F-4D97-AF65-F5344CB8AC3E}">
        <p14:creationId xmlns:p14="http://schemas.microsoft.com/office/powerpoint/2010/main" val="2587799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C49E05B959014FA69EA5001A1E6110" ma:contentTypeVersion="9" ma:contentTypeDescription="Create a new document." ma:contentTypeScope="" ma:versionID="2a15b95d528247502349bac065cf8fe7">
  <xsd:schema xmlns:xsd="http://www.w3.org/2001/XMLSchema" xmlns:xs="http://www.w3.org/2001/XMLSchema" xmlns:p="http://schemas.microsoft.com/office/2006/metadata/properties" xmlns:ns2="4a329f63-a7f8-41a0-b34d-0cd1b4454cad" xmlns:ns3="e34e0191-6979-4227-a7ba-3d0e1f5287cd" targetNamespace="http://schemas.microsoft.com/office/2006/metadata/properties" ma:root="true" ma:fieldsID="53b2276fc4e90c41c734aab12588c6ef" ns2:_="" ns3:_="">
    <xsd:import namespace="4a329f63-a7f8-41a0-b34d-0cd1b4454cad"/>
    <xsd:import namespace="e34e0191-6979-4227-a7ba-3d0e1f5287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329f63-a7f8-41a0-b34d-0cd1b4454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e0191-6979-4227-a7ba-3d0e1f5287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776776-3C29-4D1E-9D9E-2E5ADE7EF483}"/>
</file>

<file path=customXml/itemProps2.xml><?xml version="1.0" encoding="utf-8"?>
<ds:datastoreItem xmlns:ds="http://schemas.openxmlformats.org/officeDocument/2006/customXml" ds:itemID="{EC212D77-932F-4B03-ADFA-55CDCB9FBBD7}">
  <ds:schemaRefs>
    <ds:schemaRef ds:uri="http://schemas.microsoft.com/sharepoint/v3/contenttype/forms"/>
  </ds:schemaRefs>
</ds:datastoreItem>
</file>

<file path=customXml/itemProps3.xml><?xml version="1.0" encoding="utf-8"?>
<ds:datastoreItem xmlns:ds="http://schemas.openxmlformats.org/officeDocument/2006/customXml" ds:itemID="{014A8A33-ABC4-4BC5-BB68-C3C7F192566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4727</TotalTime>
  <Words>460</Words>
  <Application>Microsoft Office PowerPoint</Application>
  <PresentationFormat>Widescreen</PresentationFormat>
  <Paragraphs>73</Paragraphs>
  <Slides>4</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Jaques</dc:creator>
  <cp:lastModifiedBy>Sasha Harrison</cp:lastModifiedBy>
  <cp:revision>23</cp:revision>
  <dcterms:created xsi:type="dcterms:W3CDTF">2019-04-26T15:04:55Z</dcterms:created>
  <dcterms:modified xsi:type="dcterms:W3CDTF">2020-05-11T10:48:12Z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0x010100B7C49E05B959014FA69EA5001A1E6110</vt:lpwstr>
  </property>
</Properties>
</file>